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6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63" r:id="rId3"/>
    <p:sldId id="264" r:id="rId4"/>
    <p:sldId id="273" r:id="rId5"/>
    <p:sldId id="276" r:id="rId6"/>
    <p:sldId id="274" r:id="rId7"/>
    <p:sldId id="275" r:id="rId8"/>
    <p:sldId id="284" r:id="rId9"/>
    <p:sldId id="289" r:id="rId10"/>
    <p:sldId id="285" r:id="rId11"/>
    <p:sldId id="286" r:id="rId12"/>
    <p:sldId id="287" r:id="rId13"/>
    <p:sldId id="270" r:id="rId14"/>
    <p:sldId id="265" r:id="rId15"/>
    <p:sldId id="271" r:id="rId16"/>
    <p:sldId id="269" r:id="rId17"/>
    <p:sldId id="282" r:id="rId18"/>
    <p:sldId id="267" r:id="rId19"/>
    <p:sldId id="278" r:id="rId20"/>
    <p:sldId id="280" r:id="rId21"/>
    <p:sldId id="281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27"/>
    <a:srgbClr val="AA2D34"/>
    <a:srgbClr val="BF5700"/>
    <a:srgbClr val="C6531F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5512-CC2E-4E83-B2FD-1C997CAF8CE3}" v="123" dt="2023-04-12T05:11:05.103"/>
    <p1510:client id="{5467F6A8-2076-408D-A29E-E23B62A7A358}" v="149" dt="2023-04-12T02:28:53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183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Camilo Montes" userId="c19b4392de3998a8" providerId="LiveId" clId="{434F5512-CC2E-4E83-B2FD-1C997CAF8CE3}"/>
    <pc:docChg chg="undo redo custSel addSld delSld modSld sldOrd">
      <pc:chgData name="Abraham Camilo Montes" userId="c19b4392de3998a8" providerId="LiveId" clId="{434F5512-CC2E-4E83-B2FD-1C997CAF8CE3}" dt="2023-04-12T05:11:23.386" v="2431" actId="20577"/>
      <pc:docMkLst>
        <pc:docMk/>
      </pc:docMkLst>
      <pc:sldChg chg="modSp mod modAnim">
        <pc:chgData name="Abraham Camilo Montes" userId="c19b4392de3998a8" providerId="LiveId" clId="{434F5512-CC2E-4E83-B2FD-1C997CAF8CE3}" dt="2023-04-12T05:11:23.386" v="2431" actId="20577"/>
        <pc:sldMkLst>
          <pc:docMk/>
          <pc:sldMk cId="2706057530" sldId="264"/>
        </pc:sldMkLst>
        <pc:spChg chg="mod">
          <ac:chgData name="Abraham Camilo Montes" userId="c19b4392de3998a8" providerId="LiveId" clId="{434F5512-CC2E-4E83-B2FD-1C997CAF8CE3}" dt="2023-04-12T05:11:23.386" v="2431" actId="20577"/>
          <ac:spMkLst>
            <pc:docMk/>
            <pc:sldMk cId="2706057530" sldId="264"/>
            <ac:spMk id="9" creationId="{C3CAC856-1BBB-45BD-8E9F-47D8B49C9EFA}"/>
          </ac:spMkLst>
        </pc:spChg>
      </pc:sldChg>
      <pc:sldChg chg="addSp delSp modSp mod ord">
        <pc:chgData name="Abraham Camilo Montes" userId="c19b4392de3998a8" providerId="LiveId" clId="{434F5512-CC2E-4E83-B2FD-1C997CAF8CE3}" dt="2023-04-12T03:29:33.848" v="260" actId="1076"/>
        <pc:sldMkLst>
          <pc:docMk/>
          <pc:sldMk cId="3784687081" sldId="265"/>
        </pc:sldMkLst>
        <pc:spChg chg="del">
          <ac:chgData name="Abraham Camilo Montes" userId="c19b4392de3998a8" providerId="LiveId" clId="{434F5512-CC2E-4E83-B2FD-1C997CAF8CE3}" dt="2023-04-12T03:25:39.015" v="94" actId="478"/>
          <ac:spMkLst>
            <pc:docMk/>
            <pc:sldMk cId="3784687081" sldId="265"/>
            <ac:spMk id="2" creationId="{FB0E998B-1B96-6149-3CB9-B8901E6A1E36}"/>
          </ac:spMkLst>
        </pc:spChg>
        <pc:spChg chg="mod">
          <ac:chgData name="Abraham Camilo Montes" userId="c19b4392de3998a8" providerId="LiveId" clId="{434F5512-CC2E-4E83-B2FD-1C997CAF8CE3}" dt="2023-04-12T03:29:33.848" v="260" actId="1076"/>
          <ac:spMkLst>
            <pc:docMk/>
            <pc:sldMk cId="3784687081" sldId="265"/>
            <ac:spMk id="4" creationId="{BE4CCA88-5DAE-1165-CBBB-E1CB2E6C780E}"/>
          </ac:spMkLst>
        </pc:spChg>
        <pc:spChg chg="add del mod">
          <ac:chgData name="Abraham Camilo Montes" userId="c19b4392de3998a8" providerId="LiveId" clId="{434F5512-CC2E-4E83-B2FD-1C997CAF8CE3}" dt="2023-04-12T03:29:30.943" v="259" actId="478"/>
          <ac:spMkLst>
            <pc:docMk/>
            <pc:sldMk cId="3784687081" sldId="265"/>
            <ac:spMk id="5" creationId="{FFC98A5A-D421-15C9-2E5A-2F421022E8D7}"/>
          </ac:spMkLst>
        </pc:spChg>
      </pc:sldChg>
      <pc:sldChg chg="addSp delSp modSp mod ord modAnim">
        <pc:chgData name="Abraham Camilo Montes" userId="c19b4392de3998a8" providerId="LiveId" clId="{434F5512-CC2E-4E83-B2FD-1C997CAF8CE3}" dt="2023-04-12T03:56:14.008" v="1077"/>
        <pc:sldMkLst>
          <pc:docMk/>
          <pc:sldMk cId="2036120476" sldId="267"/>
        </pc:sldMkLst>
        <pc:spChg chg="add del mod">
          <ac:chgData name="Abraham Camilo Montes" userId="c19b4392de3998a8" providerId="LiveId" clId="{434F5512-CC2E-4E83-B2FD-1C997CAF8CE3}" dt="2023-04-12T03:26:41.128" v="104" actId="478"/>
          <ac:spMkLst>
            <pc:docMk/>
            <pc:sldMk cId="2036120476" sldId="267"/>
            <ac:spMk id="2" creationId="{0B1E235C-C502-6F57-6D3C-DC7045AB7A4B}"/>
          </ac:spMkLst>
        </pc:spChg>
        <pc:spChg chg="add mod">
          <ac:chgData name="Abraham Camilo Montes" userId="c19b4392de3998a8" providerId="LiveId" clId="{434F5512-CC2E-4E83-B2FD-1C997CAF8CE3}" dt="2023-04-12T03:41:16.590" v="708" actId="20577"/>
          <ac:spMkLst>
            <pc:docMk/>
            <pc:sldMk cId="2036120476" sldId="267"/>
            <ac:spMk id="3" creationId="{5AED9F1B-4E37-4A51-EAB0-1B62622F3DA2}"/>
          </ac:spMkLst>
        </pc:spChg>
        <pc:spChg chg="add mod">
          <ac:chgData name="Abraham Camilo Montes" userId="c19b4392de3998a8" providerId="LiveId" clId="{434F5512-CC2E-4E83-B2FD-1C997CAF8CE3}" dt="2023-04-12T03:55:52.326" v="1076" actId="1076"/>
          <ac:spMkLst>
            <pc:docMk/>
            <pc:sldMk cId="2036120476" sldId="267"/>
            <ac:spMk id="6" creationId="{395AE09A-3FE7-10F9-A0D1-A3792D14CD27}"/>
          </ac:spMkLst>
        </pc:spChg>
        <pc:spChg chg="add del mod">
          <ac:chgData name="Abraham Camilo Montes" userId="c19b4392de3998a8" providerId="LiveId" clId="{434F5512-CC2E-4E83-B2FD-1C997CAF8CE3}" dt="2023-04-12T03:55:46.510" v="1075" actId="1076"/>
          <ac:spMkLst>
            <pc:docMk/>
            <pc:sldMk cId="2036120476" sldId="267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3:55:52.326" v="1076" actId="1076"/>
          <ac:picMkLst>
            <pc:docMk/>
            <pc:sldMk cId="2036120476" sldId="267"/>
            <ac:picMk id="5" creationId="{F9963755-ABC7-639D-539F-218373B6FF38}"/>
          </ac:picMkLst>
        </pc:picChg>
      </pc:sldChg>
      <pc:sldChg chg="del">
        <pc:chgData name="Abraham Camilo Montes" userId="c19b4392de3998a8" providerId="LiveId" clId="{434F5512-CC2E-4E83-B2FD-1C997CAF8CE3}" dt="2023-04-12T03:43:02.998" v="869" actId="47"/>
        <pc:sldMkLst>
          <pc:docMk/>
          <pc:sldMk cId="2099159860" sldId="268"/>
        </pc:sldMkLst>
      </pc:sldChg>
      <pc:sldChg chg="addSp modSp mod ord">
        <pc:chgData name="Abraham Camilo Montes" userId="c19b4392de3998a8" providerId="LiveId" clId="{434F5512-CC2E-4E83-B2FD-1C997CAF8CE3}" dt="2023-04-12T03:32:52.833" v="479" actId="20577"/>
        <pc:sldMkLst>
          <pc:docMk/>
          <pc:sldMk cId="810369926" sldId="269"/>
        </pc:sldMkLst>
        <pc:spChg chg="add mod">
          <ac:chgData name="Abraham Camilo Montes" userId="c19b4392de3998a8" providerId="LiveId" clId="{434F5512-CC2E-4E83-B2FD-1C997CAF8CE3}" dt="2023-04-12T03:31:57.503" v="452" actId="20577"/>
          <ac:spMkLst>
            <pc:docMk/>
            <pc:sldMk cId="810369926" sldId="269"/>
            <ac:spMk id="2" creationId="{9CEC4CB9-0F83-FDEC-8DE0-703228E4AF85}"/>
          </ac:spMkLst>
        </pc:spChg>
        <pc:spChg chg="add mod">
          <ac:chgData name="Abraham Camilo Montes" userId="c19b4392de3998a8" providerId="LiveId" clId="{434F5512-CC2E-4E83-B2FD-1C997CAF8CE3}" dt="2023-04-12T03:32:52.833" v="479" actId="20577"/>
          <ac:spMkLst>
            <pc:docMk/>
            <pc:sldMk cId="810369926" sldId="269"/>
            <ac:spMk id="4" creationId="{D535BAD0-5709-516F-816C-38B36D95054E}"/>
          </ac:spMkLst>
        </pc:spChg>
      </pc:sldChg>
      <pc:sldChg chg="addSp modSp mod ord">
        <pc:chgData name="Abraham Camilo Montes" userId="c19b4392de3998a8" providerId="LiveId" clId="{434F5512-CC2E-4E83-B2FD-1C997CAF8CE3}" dt="2023-04-12T03:27:27.279" v="110" actId="20577"/>
        <pc:sldMkLst>
          <pc:docMk/>
          <pc:sldMk cId="1424450120" sldId="270"/>
        </pc:sldMkLst>
        <pc:spChg chg="add mod">
          <ac:chgData name="Abraham Camilo Montes" userId="c19b4392de3998a8" providerId="LiveId" clId="{434F5512-CC2E-4E83-B2FD-1C997CAF8CE3}" dt="2023-04-12T03:25:31.074" v="92"/>
          <ac:spMkLst>
            <pc:docMk/>
            <pc:sldMk cId="1424450120" sldId="270"/>
            <ac:spMk id="2" creationId="{5E205D7B-A4E8-AFDF-2159-501C1E61DE94}"/>
          </ac:spMkLst>
        </pc:spChg>
        <pc:spChg chg="mod">
          <ac:chgData name="Abraham Camilo Montes" userId="c19b4392de3998a8" providerId="LiveId" clId="{434F5512-CC2E-4E83-B2FD-1C997CAF8CE3}" dt="2023-04-12T03:27:27.279" v="110" actId="20577"/>
          <ac:spMkLst>
            <pc:docMk/>
            <pc:sldMk cId="1424450120" sldId="270"/>
            <ac:spMk id="8" creationId="{44FA0962-33E5-2A2E-3916-6B794E2E71E7}"/>
          </ac:spMkLst>
        </pc:spChg>
      </pc:sldChg>
      <pc:sldChg chg="addSp delSp modSp mod ord">
        <pc:chgData name="Abraham Camilo Montes" userId="c19b4392de3998a8" providerId="LiveId" clId="{434F5512-CC2E-4E83-B2FD-1C997CAF8CE3}" dt="2023-04-12T03:30:40.528" v="337" actId="20577"/>
        <pc:sldMkLst>
          <pc:docMk/>
          <pc:sldMk cId="2317511103" sldId="271"/>
        </pc:sldMkLst>
        <pc:spChg chg="add mod">
          <ac:chgData name="Abraham Camilo Montes" userId="c19b4392de3998a8" providerId="LiveId" clId="{434F5512-CC2E-4E83-B2FD-1C997CAF8CE3}" dt="2023-04-12T03:30:40.528" v="337" actId="20577"/>
          <ac:spMkLst>
            <pc:docMk/>
            <pc:sldMk cId="2317511103" sldId="271"/>
            <ac:spMk id="2" creationId="{63D107DA-E863-C10F-4719-99DBCB106270}"/>
          </ac:spMkLst>
        </pc:spChg>
        <pc:spChg chg="del">
          <ac:chgData name="Abraham Camilo Montes" userId="c19b4392de3998a8" providerId="LiveId" clId="{434F5512-CC2E-4E83-B2FD-1C997CAF8CE3}" dt="2023-04-12T03:25:45.687" v="96" actId="478"/>
          <ac:spMkLst>
            <pc:docMk/>
            <pc:sldMk cId="2317511103" sldId="271"/>
            <ac:spMk id="4" creationId="{BE4CCA88-5DAE-1165-CBBB-E1CB2E6C780E}"/>
          </ac:spMkLst>
        </pc:spChg>
      </pc:sldChg>
      <pc:sldChg chg="addSp delSp modSp del mod ord">
        <pc:chgData name="Abraham Camilo Montes" userId="c19b4392de3998a8" providerId="LiveId" clId="{434F5512-CC2E-4E83-B2FD-1C997CAF8CE3}" dt="2023-04-12T03:32:41.384" v="464" actId="47"/>
        <pc:sldMkLst>
          <pc:docMk/>
          <pc:sldMk cId="2603885285" sldId="272"/>
        </pc:sldMkLst>
        <pc:spChg chg="del">
          <ac:chgData name="Abraham Camilo Montes" userId="c19b4392de3998a8" providerId="LiveId" clId="{434F5512-CC2E-4E83-B2FD-1C997CAF8CE3}" dt="2023-04-12T03:25:54.679" v="99" actId="478"/>
          <ac:spMkLst>
            <pc:docMk/>
            <pc:sldMk cId="2603885285" sldId="272"/>
            <ac:spMk id="2" creationId="{FB0E998B-1B96-6149-3CB9-B8901E6A1E36}"/>
          </ac:spMkLst>
        </pc:spChg>
        <pc:spChg chg="add mod">
          <ac:chgData name="Abraham Camilo Montes" userId="c19b4392de3998a8" providerId="LiveId" clId="{434F5512-CC2E-4E83-B2FD-1C997CAF8CE3}" dt="2023-04-12T03:25:54.898" v="100"/>
          <ac:spMkLst>
            <pc:docMk/>
            <pc:sldMk cId="2603885285" sldId="272"/>
            <ac:spMk id="5" creationId="{1EE8667B-958E-ACD9-8F20-1999B33BB3E3}"/>
          </ac:spMkLst>
        </pc:spChg>
      </pc:sldChg>
      <pc:sldChg chg="addSp modSp mod">
        <pc:chgData name="Abraham Camilo Montes" userId="c19b4392de3998a8" providerId="LiveId" clId="{434F5512-CC2E-4E83-B2FD-1C997CAF8CE3}" dt="2023-04-12T04:37:04.276" v="2328" actId="1076"/>
        <pc:sldMkLst>
          <pc:docMk/>
          <pc:sldMk cId="1000242709" sldId="273"/>
        </pc:sldMkLst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4" creationId="{9DBA6CC5-449A-8017-E809-02B73954E232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5" creationId="{AB7BEA04-9165-E4C2-83C2-33987756B13A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6" creationId="{C3C15377-EFDA-CC9F-BFF8-DBC3B1D3DF2C}"/>
          </ac:spMkLst>
        </pc:spChg>
        <pc:spChg chg="add mod">
          <ac:chgData name="Abraham Camilo Montes" userId="c19b4392de3998a8" providerId="LiveId" clId="{434F5512-CC2E-4E83-B2FD-1C997CAF8CE3}" dt="2023-04-12T04:37:04.276" v="2328" actId="1076"/>
          <ac:spMkLst>
            <pc:docMk/>
            <pc:sldMk cId="1000242709" sldId="273"/>
            <ac:spMk id="7" creationId="{8F413561-6BE4-9D72-0764-6168C84EC787}"/>
          </ac:spMkLst>
        </pc:spChg>
        <pc:picChg chg="add mod modCrop">
          <ac:chgData name="Abraham Camilo Montes" userId="c19b4392de3998a8" providerId="LiveId" clId="{434F5512-CC2E-4E83-B2FD-1C997CAF8CE3}" dt="2023-04-12T04:23:37.364" v="1897" actId="1076"/>
          <ac:picMkLst>
            <pc:docMk/>
            <pc:sldMk cId="1000242709" sldId="273"/>
            <ac:picMk id="3" creationId="{4774F7AD-E3C0-5304-AA21-2823E873FB6C}"/>
          </ac:picMkLst>
        </pc:picChg>
      </pc:sldChg>
      <pc:sldChg chg="modSp mod">
        <pc:chgData name="Abraham Camilo Montes" userId="c19b4392de3998a8" providerId="LiveId" clId="{434F5512-CC2E-4E83-B2FD-1C997CAF8CE3}" dt="2023-04-12T03:20:54.760" v="6" actId="1076"/>
        <pc:sldMkLst>
          <pc:docMk/>
          <pc:sldMk cId="3047769473" sldId="276"/>
        </pc:sldMkLst>
        <pc:spChg chg="mod">
          <ac:chgData name="Abraham Camilo Montes" userId="c19b4392de3998a8" providerId="LiveId" clId="{434F5512-CC2E-4E83-B2FD-1C997CAF8CE3}" dt="2023-04-12T03:20:54.760" v="6" actId="1076"/>
          <ac:spMkLst>
            <pc:docMk/>
            <pc:sldMk cId="3047769473" sldId="276"/>
            <ac:spMk id="4" creationId="{62039249-98A7-AB53-72B6-ACF86A62C400}"/>
          </ac:spMkLst>
        </pc:spChg>
        <pc:picChg chg="mod">
          <ac:chgData name="Abraham Camilo Montes" userId="c19b4392de3998a8" providerId="LiveId" clId="{434F5512-CC2E-4E83-B2FD-1C997CAF8CE3}" dt="2023-04-12T03:20:54.760" v="6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addSp modSp del mod">
        <pc:chgData name="Abraham Camilo Montes" userId="c19b4392de3998a8" providerId="LiveId" clId="{434F5512-CC2E-4E83-B2FD-1C997CAF8CE3}" dt="2023-04-12T05:09:30.033" v="2421" actId="47"/>
        <pc:sldMkLst>
          <pc:docMk/>
          <pc:sldMk cId="172996994" sldId="277"/>
        </pc:sldMkLst>
        <pc:picChg chg="add mod ord modCrop">
          <ac:chgData name="Abraham Camilo Montes" userId="c19b4392de3998a8" providerId="LiveId" clId="{434F5512-CC2E-4E83-B2FD-1C997CAF8CE3}" dt="2023-04-12T04:49:30.067" v="2353" actId="1076"/>
          <ac:picMkLst>
            <pc:docMk/>
            <pc:sldMk cId="172996994" sldId="277"/>
            <ac:picMk id="3" creationId="{73487CC9-EF9D-07F7-BB43-7585D0B7719D}"/>
          </ac:picMkLst>
        </pc:picChg>
        <pc:picChg chg="add mod">
          <ac:chgData name="Abraham Camilo Montes" userId="c19b4392de3998a8" providerId="LiveId" clId="{434F5512-CC2E-4E83-B2FD-1C997CAF8CE3}" dt="2023-04-12T04:49:14.395" v="2346" actId="1076"/>
          <ac:picMkLst>
            <pc:docMk/>
            <pc:sldMk cId="172996994" sldId="277"/>
            <ac:picMk id="5" creationId="{9159CA54-BB9D-D45C-8C01-F3681231EE21}"/>
          </ac:picMkLst>
        </pc:picChg>
        <pc:picChg chg="add mod">
          <ac:chgData name="Abraham Camilo Montes" userId="c19b4392de3998a8" providerId="LiveId" clId="{434F5512-CC2E-4E83-B2FD-1C997CAF8CE3}" dt="2023-04-12T04:49:34.802" v="2356" actId="1076"/>
          <ac:picMkLst>
            <pc:docMk/>
            <pc:sldMk cId="172996994" sldId="277"/>
            <ac:picMk id="7" creationId="{E514DBEB-9F7D-B158-5BFD-6F6EDF97BDF6}"/>
          </ac:picMkLst>
        </pc:picChg>
      </pc:sldChg>
      <pc:sldChg chg="addSp delSp modSp mod addAnim delAnim modAnim">
        <pc:chgData name="Abraham Camilo Montes" userId="c19b4392de3998a8" providerId="LiveId" clId="{434F5512-CC2E-4E83-B2FD-1C997CAF8CE3}" dt="2023-04-12T05:11:05.103" v="2422" actId="12"/>
        <pc:sldMkLst>
          <pc:docMk/>
          <pc:sldMk cId="3910445215" sldId="278"/>
        </pc:sldMkLst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5" creationId="{5CC30C39-DE01-442A-442D-DD6CC6B5FA96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6" creationId="{926B7FBA-0EB5-8506-FF74-8F56CB718C6C}"/>
          </ac:spMkLst>
        </pc:spChg>
        <pc:spChg chg="add del">
          <ac:chgData name="Abraham Camilo Montes" userId="c19b4392de3998a8" providerId="LiveId" clId="{434F5512-CC2E-4E83-B2FD-1C997CAF8CE3}" dt="2023-04-12T03:21:10.106" v="8" actId="478"/>
          <ac:spMkLst>
            <pc:docMk/>
            <pc:sldMk cId="3910445215" sldId="278"/>
            <ac:spMk id="7" creationId="{27D57965-0C9D-78D5-6892-9DF8146B13ED}"/>
          </ac:spMkLst>
        </pc:spChg>
        <pc:spChg chg="mod">
          <ac:chgData name="Abraham Camilo Montes" userId="c19b4392de3998a8" providerId="LiveId" clId="{434F5512-CC2E-4E83-B2FD-1C997CAF8CE3}" dt="2023-04-12T05:11:05.103" v="2422" actId="12"/>
          <ac:spMkLst>
            <pc:docMk/>
            <pc:sldMk cId="3910445215" sldId="278"/>
            <ac:spMk id="10" creationId="{97161660-AB77-C36E-DD49-F3EB787C8087}"/>
          </ac:spMkLst>
        </pc:spChg>
        <pc:picChg chg="add del">
          <ac:chgData name="Abraham Camilo Montes" userId="c19b4392de3998a8" providerId="LiveId" clId="{434F5512-CC2E-4E83-B2FD-1C997CAF8CE3}" dt="2023-04-12T03:21:10.106" v="8" actId="478"/>
          <ac:picMkLst>
            <pc:docMk/>
            <pc:sldMk cId="3910445215" sldId="278"/>
            <ac:picMk id="4" creationId="{CD004D5B-89EB-8FAC-EE25-9DE3FB2B8D92}"/>
          </ac:picMkLst>
        </pc:picChg>
      </pc:sldChg>
      <pc:sldChg chg="addSp delSp modSp mod">
        <pc:chgData name="Abraham Camilo Montes" userId="c19b4392de3998a8" providerId="LiveId" clId="{434F5512-CC2E-4E83-B2FD-1C997CAF8CE3}" dt="2023-04-12T04:06:00.471" v="1875" actId="207"/>
        <pc:sldMkLst>
          <pc:docMk/>
          <pc:sldMk cId="3455034631" sldId="279"/>
        </pc:sldMkLst>
        <pc:spChg chg="add del mod">
          <ac:chgData name="Abraham Camilo Montes" userId="c19b4392de3998a8" providerId="LiveId" clId="{434F5512-CC2E-4E83-B2FD-1C997CAF8CE3}" dt="2023-04-12T03:56:24.051" v="1080"/>
          <ac:spMkLst>
            <pc:docMk/>
            <pc:sldMk cId="3455034631" sldId="279"/>
            <ac:spMk id="2" creationId="{F2B9BB41-BD0D-1D4A-9A4A-34AFC64DEEA2}"/>
          </ac:spMkLst>
        </pc:spChg>
        <pc:spChg chg="add mod">
          <ac:chgData name="Abraham Camilo Montes" userId="c19b4392de3998a8" providerId="LiveId" clId="{434F5512-CC2E-4E83-B2FD-1C997CAF8CE3}" dt="2023-04-12T04:06:00.471" v="1875" actId="207"/>
          <ac:spMkLst>
            <pc:docMk/>
            <pc:sldMk cId="3455034631" sldId="279"/>
            <ac:spMk id="3" creationId="{C02294D9-B248-126C-C11F-EA4B1EDE3F00}"/>
          </ac:spMkLst>
        </pc:spChg>
      </pc:sldChg>
      <pc:sldChg chg="modSp mod modAnim">
        <pc:chgData name="Abraham Camilo Montes" userId="c19b4392de3998a8" providerId="LiveId" clId="{434F5512-CC2E-4E83-B2FD-1C997CAF8CE3}" dt="2023-04-12T03:22:19.714" v="19"/>
        <pc:sldMkLst>
          <pc:docMk/>
          <pc:sldMk cId="3675831363" sldId="280"/>
        </pc:sldMkLst>
        <pc:spChg chg="mod">
          <ac:chgData name="Abraham Camilo Montes" userId="c19b4392de3998a8" providerId="LiveId" clId="{434F5512-CC2E-4E83-B2FD-1C997CAF8CE3}" dt="2023-04-12T03:22:01.488" v="17" actId="115"/>
          <ac:spMkLst>
            <pc:docMk/>
            <pc:sldMk cId="3675831363" sldId="280"/>
            <ac:spMk id="2" creationId="{66781E47-5F38-2C89-42D1-5A382B813CC5}"/>
          </ac:spMkLst>
        </pc:spChg>
      </pc:sldChg>
      <pc:sldChg chg="modSp mod modAnim">
        <pc:chgData name="Abraham Camilo Montes" userId="c19b4392de3998a8" providerId="LiveId" clId="{434F5512-CC2E-4E83-B2FD-1C997CAF8CE3}" dt="2023-04-12T03:23:12.043" v="55"/>
        <pc:sldMkLst>
          <pc:docMk/>
          <pc:sldMk cId="1089462434" sldId="281"/>
        </pc:sldMkLst>
        <pc:spChg chg="mod">
          <ac:chgData name="Abraham Camilo Montes" userId="c19b4392de3998a8" providerId="LiveId" clId="{434F5512-CC2E-4E83-B2FD-1C997CAF8CE3}" dt="2023-04-12T03:22:56.944" v="53" actId="115"/>
          <ac:spMkLst>
            <pc:docMk/>
            <pc:sldMk cId="1089462434" sldId="281"/>
            <ac:spMk id="2" creationId="{66781E47-5F38-2C89-42D1-5A382B813CC5}"/>
          </ac:spMkLst>
        </pc:spChg>
      </pc:sldChg>
      <pc:sldChg chg="modSp add del mod">
        <pc:chgData name="Abraham Camilo Montes" userId="c19b4392de3998a8" providerId="LiveId" clId="{434F5512-CC2E-4E83-B2FD-1C997CAF8CE3}" dt="2023-04-12T03:25:32.970" v="93" actId="47"/>
        <pc:sldMkLst>
          <pc:docMk/>
          <pc:sldMk cId="2533416832" sldId="282"/>
        </pc:sldMkLst>
        <pc:spChg chg="mod">
          <ac:chgData name="Abraham Camilo Montes" userId="c19b4392de3998a8" providerId="LiveId" clId="{434F5512-CC2E-4E83-B2FD-1C997CAF8CE3}" dt="2023-04-12T03:24:36.177" v="91" actId="20577"/>
          <ac:spMkLst>
            <pc:docMk/>
            <pc:sldMk cId="2533416832" sldId="282"/>
            <ac:spMk id="9" creationId="{C3CAC856-1BBB-45BD-8E9F-47D8B49C9EFA}"/>
          </ac:spMkLst>
        </pc:spChg>
      </pc:sldChg>
      <pc:sldChg chg="addSp delSp modSp add mod delAnim modAnim">
        <pc:chgData name="Abraham Camilo Montes" userId="c19b4392de3998a8" providerId="LiveId" clId="{434F5512-CC2E-4E83-B2FD-1C997CAF8CE3}" dt="2023-04-12T03:40:50.801" v="682"/>
        <pc:sldMkLst>
          <pc:docMk/>
          <pc:sldMk cId="3841882456" sldId="282"/>
        </pc:sldMkLst>
        <pc:spChg chg="mod">
          <ac:chgData name="Abraham Camilo Montes" userId="c19b4392de3998a8" providerId="LiveId" clId="{434F5512-CC2E-4E83-B2FD-1C997CAF8CE3}" dt="2023-04-12T03:33:04.871" v="501" actId="20577"/>
          <ac:spMkLst>
            <pc:docMk/>
            <pc:sldMk cId="3841882456" sldId="282"/>
            <ac:spMk id="2" creationId="{9CEC4CB9-0F83-FDEC-8DE0-703228E4AF85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4" creationId="{D535BAD0-5709-516F-816C-38B36D95054E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6" creationId="{F95A9121-E5F5-DFEF-5F8A-796E51CA84E6}"/>
          </ac:spMkLst>
        </pc:spChg>
        <pc:spChg chg="del">
          <ac:chgData name="Abraham Camilo Montes" userId="c19b4392de3998a8" providerId="LiveId" clId="{434F5512-CC2E-4E83-B2FD-1C997CAF8CE3}" dt="2023-04-12T03:33:11.636" v="502" actId="478"/>
          <ac:spMkLst>
            <pc:docMk/>
            <pc:sldMk cId="3841882456" sldId="282"/>
            <ac:spMk id="7" creationId="{E0C898DE-A5DE-A832-ABDF-573C3146BCD4}"/>
          </ac:spMkLst>
        </pc:spChg>
        <pc:spChg chg="add mod">
          <ac:chgData name="Abraham Camilo Montes" userId="c19b4392de3998a8" providerId="LiveId" clId="{434F5512-CC2E-4E83-B2FD-1C997CAF8CE3}" dt="2023-04-12T03:39:16.983" v="672" actId="1076"/>
          <ac:spMkLst>
            <pc:docMk/>
            <pc:sldMk cId="3841882456" sldId="282"/>
            <ac:spMk id="11" creationId="{3084678C-9BC8-BC45-4D6C-BEA1F226D196}"/>
          </ac:spMkLst>
        </pc:spChg>
        <pc:spChg chg="add del mod">
          <ac:chgData name="Abraham Camilo Montes" userId="c19b4392de3998a8" providerId="LiveId" clId="{434F5512-CC2E-4E83-B2FD-1C997CAF8CE3}" dt="2023-04-12T03:37:45.502" v="658" actId="478"/>
          <ac:spMkLst>
            <pc:docMk/>
            <pc:sldMk cId="3841882456" sldId="282"/>
            <ac:spMk id="12" creationId="{D0B69376-C8B6-8B69-D534-C859D5DD8EF4}"/>
          </ac:spMkLst>
        </pc:spChg>
        <pc:spChg chg="add mod">
          <ac:chgData name="Abraham Camilo Montes" userId="c19b4392de3998a8" providerId="LiveId" clId="{434F5512-CC2E-4E83-B2FD-1C997CAF8CE3}" dt="2023-04-12T03:37:40.981" v="656" actId="1582"/>
          <ac:spMkLst>
            <pc:docMk/>
            <pc:sldMk cId="3841882456" sldId="282"/>
            <ac:spMk id="14" creationId="{322AA484-779F-D585-E870-2B6E70DBA9AF}"/>
          </ac:spMkLst>
        </pc:spChg>
        <pc:spChg chg="add mod">
          <ac:chgData name="Abraham Camilo Montes" userId="c19b4392de3998a8" providerId="LiveId" clId="{434F5512-CC2E-4E83-B2FD-1C997CAF8CE3}" dt="2023-04-12T03:38:06.662" v="660" actId="1076"/>
          <ac:spMkLst>
            <pc:docMk/>
            <pc:sldMk cId="3841882456" sldId="282"/>
            <ac:spMk id="15" creationId="{C85050CB-14C3-A0F5-4479-F1CDC9B879A1}"/>
          </ac:spMkLst>
        </pc:spChg>
        <pc:spChg chg="add mod">
          <ac:chgData name="Abraham Camilo Montes" userId="c19b4392de3998a8" providerId="LiveId" clId="{434F5512-CC2E-4E83-B2FD-1C997CAF8CE3}" dt="2023-04-12T03:38:11.051" v="661" actId="571"/>
          <ac:spMkLst>
            <pc:docMk/>
            <pc:sldMk cId="3841882456" sldId="282"/>
            <ac:spMk id="16" creationId="{58594A84-CB97-647B-6353-0F951570C9FC}"/>
          </ac:spMkLst>
        </pc:spChg>
        <pc:spChg chg="add mod">
          <ac:chgData name="Abraham Camilo Montes" userId="c19b4392de3998a8" providerId="LiveId" clId="{434F5512-CC2E-4E83-B2FD-1C997CAF8CE3}" dt="2023-04-12T03:38:14.218" v="662" actId="571"/>
          <ac:spMkLst>
            <pc:docMk/>
            <pc:sldMk cId="3841882456" sldId="282"/>
            <ac:spMk id="17" creationId="{9B2FAB4B-F050-8464-2B38-F8636A44B233}"/>
          </ac:spMkLst>
        </pc:spChg>
        <pc:spChg chg="add mod">
          <ac:chgData name="Abraham Camilo Montes" userId="c19b4392de3998a8" providerId="LiveId" clId="{434F5512-CC2E-4E83-B2FD-1C997CAF8CE3}" dt="2023-04-12T03:38:17.003" v="663" actId="571"/>
          <ac:spMkLst>
            <pc:docMk/>
            <pc:sldMk cId="3841882456" sldId="282"/>
            <ac:spMk id="18" creationId="{2FC1F9EB-6DEE-8C4D-8EB8-0B72AF97A1BC}"/>
          </ac:spMkLst>
        </pc:spChg>
        <pc:spChg chg="add mod">
          <ac:chgData name="Abraham Camilo Montes" userId="c19b4392de3998a8" providerId="LiveId" clId="{434F5512-CC2E-4E83-B2FD-1C997CAF8CE3}" dt="2023-04-12T03:38:22.139" v="664" actId="571"/>
          <ac:spMkLst>
            <pc:docMk/>
            <pc:sldMk cId="3841882456" sldId="282"/>
            <ac:spMk id="19" creationId="{DCD6D649-C31C-6277-EC89-20CD0B59F364}"/>
          </ac:spMkLst>
        </pc:spChg>
        <pc:spChg chg="add mod">
          <ac:chgData name="Abraham Camilo Montes" userId="c19b4392de3998a8" providerId="LiveId" clId="{434F5512-CC2E-4E83-B2FD-1C997CAF8CE3}" dt="2023-04-12T03:38:25.554" v="665" actId="571"/>
          <ac:spMkLst>
            <pc:docMk/>
            <pc:sldMk cId="3841882456" sldId="282"/>
            <ac:spMk id="20" creationId="{D42D117C-D881-46DC-52A6-75C9CF567875}"/>
          </ac:spMkLst>
        </pc:spChg>
        <pc:graphicFrameChg chg="del">
          <ac:chgData name="Abraham Camilo Montes" userId="c19b4392de3998a8" providerId="LiveId" clId="{434F5512-CC2E-4E83-B2FD-1C997CAF8CE3}" dt="2023-04-12T03:33:13.432" v="503" actId="478"/>
          <ac:graphicFrameMkLst>
            <pc:docMk/>
            <pc:sldMk cId="3841882456" sldId="282"/>
            <ac:graphicFrameMk id="3" creationId="{F6FCCC34-35A2-48F7-1EFA-7B93E2C3D4F6}"/>
          </ac:graphicFrameMkLst>
        </pc:graphicFrameChg>
        <pc:graphicFrameChg chg="add mod modGraphic">
          <ac:chgData name="Abraham Camilo Montes" userId="c19b4392de3998a8" providerId="LiveId" clId="{434F5512-CC2E-4E83-B2FD-1C997CAF8CE3}" dt="2023-04-12T03:37:10.743" v="648" actId="1076"/>
          <ac:graphicFrameMkLst>
            <pc:docMk/>
            <pc:sldMk cId="3841882456" sldId="282"/>
            <ac:graphicFrameMk id="8" creationId="{0F512641-0229-F56F-1FB2-D3140E1C3E17}"/>
          </ac:graphicFrameMkLst>
        </pc:graphicFrameChg>
        <pc:picChg chg="del">
          <ac:chgData name="Abraham Camilo Montes" userId="c19b4392de3998a8" providerId="LiveId" clId="{434F5512-CC2E-4E83-B2FD-1C997CAF8CE3}" dt="2023-04-12T03:33:11.636" v="502" actId="478"/>
          <ac:picMkLst>
            <pc:docMk/>
            <pc:sldMk cId="3841882456" sldId="282"/>
            <ac:picMk id="5" creationId="{EE91944A-FFE5-6165-CB97-F9E9B5A9FAD4}"/>
          </ac:picMkLst>
        </pc:picChg>
        <pc:picChg chg="add mod">
          <ac:chgData name="Abraham Camilo Montes" userId="c19b4392de3998a8" providerId="LiveId" clId="{434F5512-CC2E-4E83-B2FD-1C997CAF8CE3}" dt="2023-04-12T03:37:13.903" v="650" actId="1076"/>
          <ac:picMkLst>
            <pc:docMk/>
            <pc:sldMk cId="3841882456" sldId="282"/>
            <ac:picMk id="9" creationId="{616BFE9F-0B07-D2F8-4667-840712836766}"/>
          </ac:picMkLst>
        </pc:picChg>
        <pc:cxnChg chg="del">
          <ac:chgData name="Abraham Camilo Montes" userId="c19b4392de3998a8" providerId="LiveId" clId="{434F5512-CC2E-4E83-B2FD-1C997CAF8CE3}" dt="2023-04-12T03:33:11.636" v="502" actId="478"/>
          <ac:cxnSpMkLst>
            <pc:docMk/>
            <pc:sldMk cId="3841882456" sldId="282"/>
            <ac:cxnSpMk id="10" creationId="{0A3FFA5A-9E2F-0C25-08DA-B7F2CA41B418}"/>
          </ac:cxnSpMkLst>
        </pc:cxnChg>
        <pc:cxnChg chg="add del mod">
          <ac:chgData name="Abraham Camilo Montes" userId="c19b4392de3998a8" providerId="LiveId" clId="{434F5512-CC2E-4E83-B2FD-1C997CAF8CE3}" dt="2023-04-12T03:37:44.295" v="657" actId="478"/>
          <ac:cxnSpMkLst>
            <pc:docMk/>
            <pc:sldMk cId="3841882456" sldId="282"/>
            <ac:cxnSpMk id="13" creationId="{8A1960D6-A545-E022-6AC9-05DD71D348B8}"/>
          </ac:cxnSpMkLst>
        </pc:cxnChg>
      </pc:sldChg>
      <pc:sldChg chg="addSp delSp modSp add mod">
        <pc:chgData name="Abraham Camilo Montes" userId="c19b4392de3998a8" providerId="LiveId" clId="{434F5512-CC2E-4E83-B2FD-1C997CAF8CE3}" dt="2023-04-12T04:11:07.821" v="1888" actId="1076"/>
        <pc:sldMkLst>
          <pc:docMk/>
          <pc:sldMk cId="3443800555" sldId="283"/>
        </pc:sldMkLst>
        <pc:spChg chg="add mod">
          <ac:chgData name="Abraham Camilo Montes" userId="c19b4392de3998a8" providerId="LiveId" clId="{434F5512-CC2E-4E83-B2FD-1C997CAF8CE3}" dt="2023-04-12T04:11:07.821" v="1888" actId="1076"/>
          <ac:spMkLst>
            <pc:docMk/>
            <pc:sldMk cId="3443800555" sldId="283"/>
            <ac:spMk id="2" creationId="{3F93EBCE-D353-EE60-E8A3-6EAD2EE343B5}"/>
          </ac:spMkLst>
        </pc:spChg>
        <pc:spChg chg="del">
          <ac:chgData name="Abraham Camilo Montes" userId="c19b4392de3998a8" providerId="LiveId" clId="{434F5512-CC2E-4E83-B2FD-1C997CAF8CE3}" dt="2023-04-12T04:09:36.213" v="1878" actId="478"/>
          <ac:spMkLst>
            <pc:docMk/>
            <pc:sldMk cId="3443800555" sldId="283"/>
            <ac:spMk id="3" creationId="{C02294D9-B248-126C-C11F-EA4B1EDE3F00}"/>
          </ac:spMkLst>
        </pc:spChg>
        <pc:spChg chg="del">
          <ac:chgData name="Abraham Camilo Montes" userId="c19b4392de3998a8" providerId="LiveId" clId="{434F5512-CC2E-4E83-B2FD-1C997CAF8CE3}" dt="2023-04-12T04:09:34.949" v="1877" actId="478"/>
          <ac:spMkLst>
            <pc:docMk/>
            <pc:sldMk cId="3443800555" sldId="283"/>
            <ac:spMk id="9" creationId="{C3CAC856-1BBB-45BD-8E9F-47D8B49C9EFA}"/>
          </ac:spMkLst>
        </pc:spChg>
        <pc:picChg chg="add mod">
          <ac:chgData name="Abraham Camilo Montes" userId="c19b4392de3998a8" providerId="LiveId" clId="{434F5512-CC2E-4E83-B2FD-1C997CAF8CE3}" dt="2023-04-12T04:10:58.381" v="1884" actId="14100"/>
          <ac:picMkLst>
            <pc:docMk/>
            <pc:sldMk cId="3443800555" sldId="283"/>
            <ac:picMk id="4" creationId="{8E610834-A3E9-3127-5F82-298E7D9F33C3}"/>
          </ac:picMkLst>
        </pc:picChg>
      </pc:sldChg>
      <pc:sldChg chg="addSp modSp mod">
        <pc:chgData name="Abraham Camilo Montes" userId="c19b4392de3998a8" providerId="LiveId" clId="{434F5512-CC2E-4E83-B2FD-1C997CAF8CE3}" dt="2023-04-12T05:06:48.003" v="2400" actId="1076"/>
        <pc:sldMkLst>
          <pc:docMk/>
          <pc:sldMk cId="2899766621" sldId="284"/>
        </pc:sldMkLst>
        <pc:picChg chg="add mod">
          <ac:chgData name="Abraham Camilo Montes" userId="c19b4392de3998a8" providerId="LiveId" clId="{434F5512-CC2E-4E83-B2FD-1C997CAF8CE3}" dt="2023-04-12T05:06:31.522" v="2391" actId="1076"/>
          <ac:picMkLst>
            <pc:docMk/>
            <pc:sldMk cId="2899766621" sldId="284"/>
            <ac:picMk id="2" creationId="{89F97E8D-6990-5F04-FFB1-6B2E907E0763}"/>
          </ac:picMkLst>
        </pc:picChg>
        <pc:picChg chg="mod">
          <ac:chgData name="Abraham Camilo Montes" userId="c19b4392de3998a8" providerId="LiveId" clId="{434F5512-CC2E-4E83-B2FD-1C997CAF8CE3}" dt="2023-04-12T05:06:41.874" v="2398" actId="1076"/>
          <ac:picMkLst>
            <pc:docMk/>
            <pc:sldMk cId="2899766621" sldId="284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6:43.505" v="2399" actId="1076"/>
          <ac:picMkLst>
            <pc:docMk/>
            <pc:sldMk cId="2899766621" sldId="284"/>
            <ac:picMk id="5" creationId="{335E7B6D-8D84-4670-8B1A-55C68CDE757B}"/>
          </ac:picMkLst>
        </pc:picChg>
        <pc:picChg chg="mod">
          <ac:chgData name="Abraham Camilo Montes" userId="c19b4392de3998a8" providerId="LiveId" clId="{434F5512-CC2E-4E83-B2FD-1C997CAF8CE3}" dt="2023-04-12T05:06:48.003" v="2400" actId="1076"/>
          <ac:picMkLst>
            <pc:docMk/>
            <pc:sldMk cId="2899766621" sldId="284"/>
            <ac:picMk id="6" creationId="{FCA37170-1FC5-4FCE-89E6-5403924CF821}"/>
          </ac:picMkLst>
        </pc:picChg>
        <pc:picChg chg="mod">
          <ac:chgData name="Abraham Camilo Montes" userId="c19b4392de3998a8" providerId="LiveId" clId="{434F5512-CC2E-4E83-B2FD-1C997CAF8CE3}" dt="2023-04-12T05:06:39.146" v="2397" actId="1076"/>
          <ac:picMkLst>
            <pc:docMk/>
            <pc:sldMk cId="2899766621" sldId="284"/>
            <ac:picMk id="7" creationId="{01A629B6-459E-43D5-9990-0013A8DA116C}"/>
          </ac:picMkLst>
        </pc:picChg>
        <pc:picChg chg="mod">
          <ac:chgData name="Abraham Camilo Montes" userId="c19b4392de3998a8" providerId="LiveId" clId="{434F5512-CC2E-4E83-B2FD-1C997CAF8CE3}" dt="2023-04-12T05:06:38.114" v="2396" actId="1076"/>
          <ac:picMkLst>
            <pc:docMk/>
            <pc:sldMk cId="2899766621" sldId="284"/>
            <ac:picMk id="10" creationId="{9BBB5F82-2930-4F28-BA16-25A039FAB788}"/>
          </ac:picMkLst>
        </pc:picChg>
      </pc:sldChg>
      <pc:sldChg chg="add del">
        <pc:chgData name="Abraham Camilo Montes" userId="c19b4392de3998a8" providerId="LiveId" clId="{434F5512-CC2E-4E83-B2FD-1C997CAF8CE3}" dt="2023-04-12T05:07:46.742" v="2420" actId="47"/>
        <pc:sldMkLst>
          <pc:docMk/>
          <pc:sldMk cId="2346454380" sldId="288"/>
        </pc:sldMkLst>
      </pc:sldChg>
      <pc:sldChg chg="delSp modSp add mod">
        <pc:chgData name="Abraham Camilo Montes" userId="c19b4392de3998a8" providerId="LiveId" clId="{434F5512-CC2E-4E83-B2FD-1C997CAF8CE3}" dt="2023-04-12T05:07:37.179" v="2419" actId="1076"/>
        <pc:sldMkLst>
          <pc:docMk/>
          <pc:sldMk cId="535500778" sldId="289"/>
        </pc:sldMkLst>
        <pc:spChg chg="del">
          <ac:chgData name="Abraham Camilo Montes" userId="c19b4392de3998a8" providerId="LiveId" clId="{434F5512-CC2E-4E83-B2FD-1C997CAF8CE3}" dt="2023-04-12T05:06:58.668" v="2403" actId="478"/>
          <ac:spMkLst>
            <pc:docMk/>
            <pc:sldMk cId="535500778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6:54.754" v="2402" actId="478"/>
          <ac:spMkLst>
            <pc:docMk/>
            <pc:sldMk cId="535500778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7:12.627" v="2410" actId="1076"/>
          <ac:spMkLst>
            <pc:docMk/>
            <pc:sldMk cId="535500778" sldId="289"/>
            <ac:spMk id="11" creationId="{47A1D5E9-E51F-4DF3-A60A-D2A97FC09DD5}"/>
          </ac:spMkLst>
        </pc:spChg>
        <pc:picChg chg="mod">
          <ac:chgData name="Abraham Camilo Montes" userId="c19b4392de3998a8" providerId="LiveId" clId="{434F5512-CC2E-4E83-B2FD-1C997CAF8CE3}" dt="2023-04-12T05:07:34.178" v="2418" actId="14100"/>
          <ac:picMkLst>
            <pc:docMk/>
            <pc:sldMk cId="535500778" sldId="289"/>
            <ac:picMk id="2" creationId="{89F97E8D-6990-5F04-FFB1-6B2E907E0763}"/>
          </ac:picMkLst>
        </pc:picChg>
        <pc:picChg chg="del">
          <ac:chgData name="Abraham Camilo Montes" userId="c19b4392de3998a8" providerId="LiveId" clId="{434F5512-CC2E-4E83-B2FD-1C997CAF8CE3}" dt="2023-04-12T05:07:04.402" v="2406" actId="478"/>
          <ac:picMkLst>
            <pc:docMk/>
            <pc:sldMk cId="535500778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7:37.179" v="2419" actId="1076"/>
          <ac:picMkLst>
            <pc:docMk/>
            <pc:sldMk cId="535500778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7:05.843" v="2408" actId="478"/>
          <ac:picMkLst>
            <pc:docMk/>
            <pc:sldMk cId="535500778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7:19.486" v="2413" actId="167"/>
          <ac:picMkLst>
            <pc:docMk/>
            <pc:sldMk cId="535500778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7:05.002" v="2407" actId="478"/>
          <ac:picMkLst>
            <pc:docMk/>
            <pc:sldMk cId="535500778" sldId="289"/>
            <ac:picMk id="10" creationId="{9BBB5F82-2930-4F28-BA16-25A039FAB788}"/>
          </ac:picMkLst>
        </pc:picChg>
      </pc:sldChg>
      <pc:sldChg chg="delSp modSp add del mod">
        <pc:chgData name="Abraham Camilo Montes" userId="c19b4392de3998a8" providerId="LiveId" clId="{434F5512-CC2E-4E83-B2FD-1C997CAF8CE3}" dt="2023-04-12T05:05:41.179" v="2377" actId="2696"/>
        <pc:sldMkLst>
          <pc:docMk/>
          <pc:sldMk cId="2043336555" sldId="289"/>
        </pc:sldMkLst>
        <pc:spChg chg="del">
          <ac:chgData name="Abraham Camilo Montes" userId="c19b4392de3998a8" providerId="LiveId" clId="{434F5512-CC2E-4E83-B2FD-1C997CAF8CE3}" dt="2023-04-12T05:04:18.366" v="2359" actId="478"/>
          <ac:spMkLst>
            <pc:docMk/>
            <pc:sldMk cId="2043336555" sldId="289"/>
            <ac:spMk id="3" creationId="{21A5705D-EDE8-4646-9112-63453C916684}"/>
          </ac:spMkLst>
        </pc:spChg>
        <pc:spChg chg="del">
          <ac:chgData name="Abraham Camilo Montes" userId="c19b4392de3998a8" providerId="LiveId" clId="{434F5512-CC2E-4E83-B2FD-1C997CAF8CE3}" dt="2023-04-12T05:04:19.898" v="2360" actId="478"/>
          <ac:spMkLst>
            <pc:docMk/>
            <pc:sldMk cId="2043336555" sldId="289"/>
            <ac:spMk id="8" creationId="{A44A993B-436D-4FAA-AF88-F8B9DB2AD9CA}"/>
          </ac:spMkLst>
        </pc:spChg>
        <pc:spChg chg="mod">
          <ac:chgData name="Abraham Camilo Montes" userId="c19b4392de3998a8" providerId="LiveId" clId="{434F5512-CC2E-4E83-B2FD-1C997CAF8CE3}" dt="2023-04-12T05:04:34.452" v="2364" actId="403"/>
          <ac:spMkLst>
            <pc:docMk/>
            <pc:sldMk cId="2043336555" sldId="289"/>
            <ac:spMk id="11" creationId="{47A1D5E9-E51F-4DF3-A60A-D2A97FC09DD5}"/>
          </ac:spMkLst>
        </pc:spChg>
        <pc:picChg chg="del">
          <ac:chgData name="Abraham Camilo Montes" userId="c19b4392de3998a8" providerId="LiveId" clId="{434F5512-CC2E-4E83-B2FD-1C997CAF8CE3}" dt="2023-04-12T05:04:57.682" v="2369" actId="478"/>
          <ac:picMkLst>
            <pc:docMk/>
            <pc:sldMk cId="2043336555" sldId="289"/>
            <ac:picMk id="4" creationId="{28992095-57E0-4AC2-896F-3E4D59FF57BD}"/>
          </ac:picMkLst>
        </pc:picChg>
        <pc:picChg chg="mod">
          <ac:chgData name="Abraham Camilo Montes" userId="c19b4392de3998a8" providerId="LiveId" clId="{434F5512-CC2E-4E83-B2FD-1C997CAF8CE3}" dt="2023-04-12T05:05:09.811" v="2374" actId="1076"/>
          <ac:picMkLst>
            <pc:docMk/>
            <pc:sldMk cId="2043336555" sldId="289"/>
            <ac:picMk id="5" creationId="{335E7B6D-8D84-4670-8B1A-55C68CDE757B}"/>
          </ac:picMkLst>
        </pc:picChg>
        <pc:picChg chg="del">
          <ac:chgData name="Abraham Camilo Montes" userId="c19b4392de3998a8" providerId="LiveId" clId="{434F5512-CC2E-4E83-B2FD-1C997CAF8CE3}" dt="2023-04-12T05:04:58.554" v="2370" actId="478"/>
          <ac:picMkLst>
            <pc:docMk/>
            <pc:sldMk cId="2043336555" sldId="289"/>
            <ac:picMk id="6" creationId="{FCA37170-1FC5-4FCE-89E6-5403924CF821}"/>
          </ac:picMkLst>
        </pc:picChg>
        <pc:picChg chg="mod ord">
          <ac:chgData name="Abraham Camilo Montes" userId="c19b4392de3998a8" providerId="LiveId" clId="{434F5512-CC2E-4E83-B2FD-1C997CAF8CE3}" dt="2023-04-12T05:05:23.038" v="2375" actId="166"/>
          <ac:picMkLst>
            <pc:docMk/>
            <pc:sldMk cId="2043336555" sldId="289"/>
            <ac:picMk id="7" creationId="{01A629B6-459E-43D5-9990-0013A8DA116C}"/>
          </ac:picMkLst>
        </pc:picChg>
        <pc:picChg chg="del">
          <ac:chgData name="Abraham Camilo Montes" userId="c19b4392de3998a8" providerId="LiveId" clId="{434F5512-CC2E-4E83-B2FD-1C997CAF8CE3}" dt="2023-04-12T05:04:57.010" v="2368" actId="478"/>
          <ac:picMkLst>
            <pc:docMk/>
            <pc:sldMk cId="2043336555" sldId="289"/>
            <ac:picMk id="10" creationId="{9BBB5F82-2930-4F28-BA16-25A039FAB788}"/>
          </ac:picMkLst>
        </pc:picChg>
      </pc:sldChg>
    </pc:docChg>
  </pc:docChgLst>
  <pc:docChgLst>
    <pc:chgData name="Abraham Camilo Montes" userId="c19b4392de3998a8" providerId="LiveId" clId="{5467F6A8-2076-408D-A29E-E23B62A7A358}"/>
    <pc:docChg chg="undo redo custSel addSld modSld">
      <pc:chgData name="Abraham Camilo Montes" userId="c19b4392de3998a8" providerId="LiveId" clId="{5467F6A8-2076-408D-A29E-E23B62A7A358}" dt="2023-04-12T02:31:17.634" v="1880" actId="20577"/>
      <pc:docMkLst>
        <pc:docMk/>
      </pc:docMkLst>
      <pc:sldChg chg="modSp mod">
        <pc:chgData name="Abraham Camilo Montes" userId="c19b4392de3998a8" providerId="LiveId" clId="{5467F6A8-2076-408D-A29E-E23B62A7A358}" dt="2023-04-11T23:24:23.550" v="48" actId="20577"/>
        <pc:sldMkLst>
          <pc:docMk/>
          <pc:sldMk cId="0" sldId="263"/>
        </pc:sldMkLst>
        <pc:spChg chg="mod">
          <ac:chgData name="Abraham Camilo Montes" userId="c19b4392de3998a8" providerId="LiveId" clId="{5467F6A8-2076-408D-A29E-E23B62A7A358}" dt="2023-04-11T23:24:23.550" v="48" actId="20577"/>
          <ac:spMkLst>
            <pc:docMk/>
            <pc:sldMk cId="0" sldId="263"/>
            <ac:spMk id="9" creationId="{C3CAC856-1BBB-45BD-8E9F-47D8B49C9EFA}"/>
          </ac:spMkLst>
        </pc:spChg>
      </pc:sldChg>
      <pc:sldChg chg="addSp delSp modSp mod">
        <pc:chgData name="Abraham Camilo Montes" userId="c19b4392de3998a8" providerId="LiveId" clId="{5467F6A8-2076-408D-A29E-E23B62A7A358}" dt="2023-04-12T01:34:30.334" v="523" actId="1076"/>
        <pc:sldMkLst>
          <pc:docMk/>
          <pc:sldMk cId="2706057530" sldId="264"/>
        </pc:sldMkLst>
        <pc:spChg chg="add mod">
          <ac:chgData name="Abraham Camilo Montes" userId="c19b4392de3998a8" providerId="LiveId" clId="{5467F6A8-2076-408D-A29E-E23B62A7A358}" dt="2023-04-12T01:33:12.501" v="503" actId="1076"/>
          <ac:spMkLst>
            <pc:docMk/>
            <pc:sldMk cId="2706057530" sldId="264"/>
            <ac:spMk id="6" creationId="{D34D2B16-182B-8804-FB79-4D5ECE3FA073}"/>
          </ac:spMkLst>
        </pc:spChg>
        <pc:spChg chg="mod">
          <ac:chgData name="Abraham Camilo Montes" userId="c19b4392de3998a8" providerId="LiveId" clId="{5467F6A8-2076-408D-A29E-E23B62A7A358}" dt="2023-04-12T01:34:30.334" v="523" actId="1076"/>
          <ac:spMkLst>
            <pc:docMk/>
            <pc:sldMk cId="2706057530" sldId="264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1:33:59.990" v="522" actId="1076"/>
          <ac:spMkLst>
            <pc:docMk/>
            <pc:sldMk cId="2706057530" sldId="264"/>
            <ac:spMk id="12" creationId="{7DDDC9FB-1050-4251-3049-68DEA250310D}"/>
          </ac:spMkLst>
        </pc:spChg>
        <pc:picChg chg="add del mod">
          <ac:chgData name="Abraham Camilo Montes" userId="c19b4392de3998a8" providerId="LiveId" clId="{5467F6A8-2076-408D-A29E-E23B62A7A358}" dt="2023-04-12T01:20:58.893" v="384" actId="21"/>
          <ac:picMkLst>
            <pc:docMk/>
            <pc:sldMk cId="2706057530" sldId="264"/>
            <ac:picMk id="3" creationId="{72F6559E-4313-F81B-FAD3-81DA0B331968}"/>
          </ac:picMkLst>
        </pc:picChg>
        <pc:picChg chg="add del mod">
          <ac:chgData name="Abraham Camilo Montes" userId="c19b4392de3998a8" providerId="LiveId" clId="{5467F6A8-2076-408D-A29E-E23B62A7A358}" dt="2023-04-12T01:33:08.036" v="502" actId="478"/>
          <ac:picMkLst>
            <pc:docMk/>
            <pc:sldMk cId="2706057530" sldId="264"/>
            <ac:picMk id="5" creationId="{E3BF32F4-BB81-BB7E-EED7-ED90E188A9BE}"/>
          </ac:picMkLst>
        </pc:picChg>
        <pc:picChg chg="add mod">
          <ac:chgData name="Abraham Camilo Montes" userId="c19b4392de3998a8" providerId="LiveId" clId="{5467F6A8-2076-408D-A29E-E23B62A7A358}" dt="2023-04-12T01:30:55.262" v="486" actId="14100"/>
          <ac:picMkLst>
            <pc:docMk/>
            <pc:sldMk cId="2706057530" sldId="264"/>
            <ac:picMk id="8" creationId="{B7479EFE-9DC1-250C-F84A-FF1273C6EF43}"/>
          </ac:picMkLst>
        </pc:picChg>
        <pc:picChg chg="add mod">
          <ac:chgData name="Abraham Camilo Montes" userId="c19b4392de3998a8" providerId="LiveId" clId="{5467F6A8-2076-408D-A29E-E23B62A7A358}" dt="2023-04-12T01:33:32.765" v="511" actId="1076"/>
          <ac:picMkLst>
            <pc:docMk/>
            <pc:sldMk cId="2706057530" sldId="264"/>
            <ac:picMk id="11" creationId="{8C149B84-60A6-7FBD-52E3-EB3731AF8A7A}"/>
          </ac:picMkLst>
        </pc:picChg>
      </pc:sldChg>
      <pc:sldChg chg="modSp mod">
        <pc:chgData name="Abraham Camilo Montes" userId="c19b4392de3998a8" providerId="LiveId" clId="{5467F6A8-2076-408D-A29E-E23B62A7A358}" dt="2023-04-11T23:26:18.157" v="57" actId="1076"/>
        <pc:sldMkLst>
          <pc:docMk/>
          <pc:sldMk cId="1424450120" sldId="270"/>
        </pc:sldMkLst>
        <pc:spChg chg="mod">
          <ac:chgData name="Abraham Camilo Montes" userId="c19b4392de3998a8" providerId="LiveId" clId="{5467F6A8-2076-408D-A29E-E23B62A7A358}" dt="2023-04-11T23:26:18.157" v="57" actId="1076"/>
          <ac:spMkLst>
            <pc:docMk/>
            <pc:sldMk cId="1424450120" sldId="270"/>
            <ac:spMk id="8" creationId="{44FA0962-33E5-2A2E-3916-6B794E2E71E7}"/>
          </ac:spMkLst>
        </pc:spChg>
      </pc:sldChg>
      <pc:sldChg chg="addSp modSp add mod">
        <pc:chgData name="Abraham Camilo Montes" userId="c19b4392de3998a8" providerId="LiveId" clId="{5467F6A8-2076-408D-A29E-E23B62A7A358}" dt="2023-04-12T01:31:38.764" v="501" actId="20577"/>
        <pc:sldMkLst>
          <pc:docMk/>
          <pc:sldMk cId="1000242709" sldId="273"/>
        </pc:sldMkLst>
        <pc:spChg chg="add mod">
          <ac:chgData name="Abraham Camilo Montes" userId="c19b4392de3998a8" providerId="LiveId" clId="{5467F6A8-2076-408D-A29E-E23B62A7A358}" dt="2023-04-12T01:21:23.787" v="410" actId="571"/>
          <ac:spMkLst>
            <pc:docMk/>
            <pc:sldMk cId="1000242709" sldId="273"/>
            <ac:spMk id="2" creationId="{98F6A852-998B-6578-F225-15A6FADC4AF7}"/>
          </ac:spMkLst>
        </pc:spChg>
        <pc:spChg chg="mod">
          <ac:chgData name="Abraham Camilo Montes" userId="c19b4392de3998a8" providerId="LiveId" clId="{5467F6A8-2076-408D-A29E-E23B62A7A358}" dt="2023-04-12T01:31:38.764" v="501" actId="20577"/>
          <ac:spMkLst>
            <pc:docMk/>
            <pc:sldMk cId="1000242709" sldId="273"/>
            <ac:spMk id="9" creationId="{C3CAC856-1BBB-45BD-8E9F-47D8B49C9EFA}"/>
          </ac:spMkLst>
        </pc:spChg>
      </pc:sldChg>
      <pc:sldChg chg="addSp delSp modSp add mod">
        <pc:chgData name="Abraham Camilo Montes" userId="c19b4392de3998a8" providerId="LiveId" clId="{5467F6A8-2076-408D-A29E-E23B62A7A358}" dt="2023-04-12T01:23:09.738" v="435" actId="21"/>
        <pc:sldMkLst>
          <pc:docMk/>
          <pc:sldMk cId="1936505643" sldId="274"/>
        </pc:sldMkLst>
        <pc:spChg chg="mod">
          <ac:chgData name="Abraham Camilo Montes" userId="c19b4392de3998a8" providerId="LiveId" clId="{5467F6A8-2076-408D-A29E-E23B62A7A358}" dt="2023-04-12T01:22:59.590" v="434" actId="20577"/>
          <ac:spMkLst>
            <pc:docMk/>
            <pc:sldMk cId="1936505643" sldId="274"/>
            <ac:spMk id="9" creationId="{C3CAC856-1BBB-45BD-8E9F-47D8B49C9EFA}"/>
          </ac:spMkLst>
        </pc:spChg>
        <pc:picChg chg="add del mod">
          <ac:chgData name="Abraham Camilo Montes" userId="c19b4392de3998a8" providerId="LiveId" clId="{5467F6A8-2076-408D-A29E-E23B62A7A358}" dt="2023-04-12T01:23:09.738" v="435" actId="21"/>
          <ac:picMkLst>
            <pc:docMk/>
            <pc:sldMk cId="1936505643" sldId="274"/>
            <ac:picMk id="2" creationId="{897ECA9E-F14B-A4B5-A55D-067F75132ECB}"/>
          </ac:picMkLst>
        </pc:picChg>
      </pc:sldChg>
      <pc:sldChg chg="addSp modSp add mod">
        <pc:chgData name="Abraham Camilo Montes" userId="c19b4392de3998a8" providerId="LiveId" clId="{5467F6A8-2076-408D-A29E-E23B62A7A358}" dt="2023-04-12T01:23:20.558" v="438" actId="1076"/>
        <pc:sldMkLst>
          <pc:docMk/>
          <pc:sldMk cId="4219104568" sldId="275"/>
        </pc:sldMkLst>
        <pc:picChg chg="add mod">
          <ac:chgData name="Abraham Camilo Montes" userId="c19b4392de3998a8" providerId="LiveId" clId="{5467F6A8-2076-408D-A29E-E23B62A7A358}" dt="2023-04-12T01:23:20.558" v="438" actId="1076"/>
          <ac:picMkLst>
            <pc:docMk/>
            <pc:sldMk cId="4219104568" sldId="275"/>
            <ac:picMk id="2" creationId="{8FA85DCD-156C-1AF5-AED0-0EE38B6B632F}"/>
          </ac:picMkLst>
        </pc:picChg>
      </pc:sldChg>
      <pc:sldChg chg="addSp modSp add mod">
        <pc:chgData name="Abraham Camilo Montes" userId="c19b4392de3998a8" providerId="LiveId" clId="{5467F6A8-2076-408D-A29E-E23B62A7A358}" dt="2023-04-12T02:31:17.634" v="1880" actId="20577"/>
        <pc:sldMkLst>
          <pc:docMk/>
          <pc:sldMk cId="3047769473" sldId="276"/>
        </pc:sldMkLst>
        <pc:spChg chg="add mod">
          <ac:chgData name="Abraham Camilo Montes" userId="c19b4392de3998a8" providerId="LiveId" clId="{5467F6A8-2076-408D-A29E-E23B62A7A358}" dt="2023-04-12T02:28:49.802" v="1716" actId="20577"/>
          <ac:spMkLst>
            <pc:docMk/>
            <pc:sldMk cId="3047769473" sldId="276"/>
            <ac:spMk id="4" creationId="{62039249-98A7-AB53-72B6-ACF86A62C400}"/>
          </ac:spMkLst>
        </pc:spChg>
        <pc:spChg chg="add mod">
          <ac:chgData name="Abraham Camilo Montes" userId="c19b4392de3998a8" providerId="LiveId" clId="{5467F6A8-2076-408D-A29E-E23B62A7A358}" dt="2023-04-12T02:31:17.634" v="1880" actId="20577"/>
          <ac:spMkLst>
            <pc:docMk/>
            <pc:sldMk cId="3047769473" sldId="276"/>
            <ac:spMk id="5" creationId="{879B07CB-8889-7D05-849D-AE863E6C7E90}"/>
          </ac:spMkLst>
        </pc:spChg>
        <pc:picChg chg="add mod">
          <ac:chgData name="Abraham Camilo Montes" userId="c19b4392de3998a8" providerId="LiveId" clId="{5467F6A8-2076-408D-A29E-E23B62A7A358}" dt="2023-04-12T02:28:28.825" v="1708" actId="1076"/>
          <ac:picMkLst>
            <pc:docMk/>
            <pc:sldMk cId="3047769473" sldId="276"/>
            <ac:picMk id="3" creationId="{E8782242-7687-C3E6-D30D-85BB775180C5}"/>
          </ac:picMkLst>
        </pc:picChg>
      </pc:sldChg>
      <pc:sldChg chg="delSp modSp add mod">
        <pc:chgData name="Abraham Camilo Montes" userId="c19b4392de3998a8" providerId="LiveId" clId="{5467F6A8-2076-408D-A29E-E23B62A7A358}" dt="2023-04-12T01:41:01.301" v="547" actId="478"/>
        <pc:sldMkLst>
          <pc:docMk/>
          <pc:sldMk cId="172996994" sldId="277"/>
        </pc:sldMkLst>
        <pc:spChg chg="mod">
          <ac:chgData name="Abraham Camilo Montes" userId="c19b4392de3998a8" providerId="LiveId" clId="{5467F6A8-2076-408D-A29E-E23B62A7A358}" dt="2023-04-12T01:40:59.724" v="546" actId="20577"/>
          <ac:spMkLst>
            <pc:docMk/>
            <pc:sldMk cId="172996994" sldId="277"/>
            <ac:spMk id="9" creationId="{C3CAC856-1BBB-45BD-8E9F-47D8B49C9EFA}"/>
          </ac:spMkLst>
        </pc:spChg>
        <pc:picChg chg="del">
          <ac:chgData name="Abraham Camilo Montes" userId="c19b4392de3998a8" providerId="LiveId" clId="{5467F6A8-2076-408D-A29E-E23B62A7A358}" dt="2023-04-12T01:41:01.301" v="547" actId="478"/>
          <ac:picMkLst>
            <pc:docMk/>
            <pc:sldMk cId="172996994" sldId="277"/>
            <ac:picMk id="2" creationId="{8FA85DCD-156C-1AF5-AED0-0EE38B6B632F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15:03.348" v="1495" actId="1076"/>
        <pc:sldMkLst>
          <pc:docMk/>
          <pc:sldMk cId="3910445215" sldId="278"/>
        </pc:sldMkLst>
        <pc:spChg chg="add del mod">
          <ac:chgData name="Abraham Camilo Montes" userId="c19b4392de3998a8" providerId="LiveId" clId="{5467F6A8-2076-408D-A29E-E23B62A7A358}" dt="2023-04-12T01:42:17.738" v="592" actId="478"/>
          <ac:spMkLst>
            <pc:docMk/>
            <pc:sldMk cId="3910445215" sldId="278"/>
            <ac:spMk id="2" creationId="{4761FB38-0BEA-DE7C-8873-11C456BCF00E}"/>
          </ac:spMkLst>
        </pc:spChg>
        <pc:spChg chg="add mod">
          <ac:chgData name="Abraham Camilo Montes" userId="c19b4392de3998a8" providerId="LiveId" clId="{5467F6A8-2076-408D-A29E-E23B62A7A358}" dt="2023-04-12T01:45:53.397" v="644" actId="1076"/>
          <ac:spMkLst>
            <pc:docMk/>
            <pc:sldMk cId="3910445215" sldId="278"/>
            <ac:spMk id="5" creationId="{5CC30C39-DE01-442A-442D-DD6CC6B5FA96}"/>
          </ac:spMkLst>
        </pc:spChg>
        <pc:spChg chg="add mod">
          <ac:chgData name="Abraham Camilo Montes" userId="c19b4392de3998a8" providerId="LiveId" clId="{5467F6A8-2076-408D-A29E-E23B62A7A358}" dt="2023-04-12T01:46:14.252" v="650" actId="1076"/>
          <ac:spMkLst>
            <pc:docMk/>
            <pc:sldMk cId="3910445215" sldId="278"/>
            <ac:spMk id="6" creationId="{926B7FBA-0EB5-8506-FF74-8F56CB718C6C}"/>
          </ac:spMkLst>
        </pc:spChg>
        <pc:spChg chg="add mod">
          <ac:chgData name="Abraham Camilo Montes" userId="c19b4392de3998a8" providerId="LiveId" clId="{5467F6A8-2076-408D-A29E-E23B62A7A358}" dt="2023-04-12T01:48:56.503" v="778" actId="207"/>
          <ac:spMkLst>
            <pc:docMk/>
            <pc:sldMk cId="3910445215" sldId="278"/>
            <ac:spMk id="7" creationId="{27D57965-0C9D-78D5-6892-9DF8146B13ED}"/>
          </ac:spMkLst>
        </pc:spChg>
        <pc:spChg chg="add del mod">
          <ac:chgData name="Abraham Camilo Montes" userId="c19b4392de3998a8" providerId="LiveId" clId="{5467F6A8-2076-408D-A29E-E23B62A7A358}" dt="2023-04-12T01:48:47.980" v="777" actId="478"/>
          <ac:spMkLst>
            <pc:docMk/>
            <pc:sldMk cId="3910445215" sldId="278"/>
            <ac:spMk id="8" creationId="{DB039F1B-5D13-4BD0-9785-C054A8B39C7A}"/>
          </ac:spMkLst>
        </pc:spChg>
        <pc:spChg chg="mod">
          <ac:chgData name="Abraham Camilo Montes" userId="c19b4392de3998a8" providerId="LiveId" clId="{5467F6A8-2076-408D-A29E-E23B62A7A358}" dt="2023-04-12T01:41:27.756" v="582" actId="20577"/>
          <ac:spMkLst>
            <pc:docMk/>
            <pc:sldMk cId="3910445215" sldId="278"/>
            <ac:spMk id="9" creationId="{C3CAC856-1BBB-45BD-8E9F-47D8B49C9EFA}"/>
          </ac:spMkLst>
        </pc:spChg>
        <pc:spChg chg="add mod">
          <ac:chgData name="Abraham Camilo Montes" userId="c19b4392de3998a8" providerId="LiveId" clId="{5467F6A8-2076-408D-A29E-E23B62A7A358}" dt="2023-04-12T02:15:03.348" v="1495" actId="1076"/>
          <ac:spMkLst>
            <pc:docMk/>
            <pc:sldMk cId="3910445215" sldId="278"/>
            <ac:spMk id="10" creationId="{97161660-AB77-C36E-DD49-F3EB787C8087}"/>
          </ac:spMkLst>
        </pc:spChg>
        <pc:picChg chg="add mod modCrop">
          <ac:chgData name="Abraham Camilo Montes" userId="c19b4392de3998a8" providerId="LiveId" clId="{5467F6A8-2076-408D-A29E-E23B62A7A358}" dt="2023-04-12T01:45:53.397" v="644" actId="1076"/>
          <ac:picMkLst>
            <pc:docMk/>
            <pc:sldMk cId="3910445215" sldId="278"/>
            <ac:picMk id="4" creationId="{CD004D5B-89EB-8FAC-EE25-9DE3FB2B8D92}"/>
          </ac:picMkLst>
        </pc:picChg>
      </pc:sldChg>
      <pc:sldChg chg="modSp add mod">
        <pc:chgData name="Abraham Camilo Montes" userId="c19b4392de3998a8" providerId="LiveId" clId="{5467F6A8-2076-408D-A29E-E23B62A7A358}" dt="2023-04-12T01:41:40.012" v="590" actId="20577"/>
        <pc:sldMkLst>
          <pc:docMk/>
          <pc:sldMk cId="3455034631" sldId="279"/>
        </pc:sldMkLst>
        <pc:spChg chg="mod">
          <ac:chgData name="Abraham Camilo Montes" userId="c19b4392de3998a8" providerId="LiveId" clId="{5467F6A8-2076-408D-A29E-E23B62A7A358}" dt="2023-04-12T01:41:40.012" v="590" actId="20577"/>
          <ac:spMkLst>
            <pc:docMk/>
            <pc:sldMk cId="3455034631" sldId="279"/>
            <ac:spMk id="9" creationId="{C3CAC856-1BBB-45BD-8E9F-47D8B49C9EFA}"/>
          </ac:spMkLst>
        </pc:spChg>
      </pc:sldChg>
      <pc:sldChg chg="addSp delSp modSp add mod delAnim">
        <pc:chgData name="Abraham Camilo Montes" userId="c19b4392de3998a8" providerId="LiveId" clId="{5467F6A8-2076-408D-A29E-E23B62A7A358}" dt="2023-04-12T02:02:39.236" v="1186" actId="20577"/>
        <pc:sldMkLst>
          <pc:docMk/>
          <pc:sldMk cId="3675831363" sldId="280"/>
        </pc:sldMkLst>
        <pc:spChg chg="add mod">
          <ac:chgData name="Abraham Camilo Montes" userId="c19b4392de3998a8" providerId="LiveId" clId="{5467F6A8-2076-408D-A29E-E23B62A7A358}" dt="2023-04-12T01:47:17.644" v="745" actId="1076"/>
          <ac:spMkLst>
            <pc:docMk/>
            <pc:sldMk cId="3675831363" sldId="280"/>
            <ac:spMk id="2" creationId="{66781E47-5F38-2C89-42D1-5A382B813CC5}"/>
          </ac:spMkLst>
        </pc:spChg>
        <pc:spChg chg="add del mod">
          <ac:chgData name="Abraham Camilo Montes" userId="c19b4392de3998a8" providerId="LiveId" clId="{5467F6A8-2076-408D-A29E-E23B62A7A358}" dt="2023-04-12T01:48:26.542" v="774" actId="478"/>
          <ac:spMkLst>
            <pc:docMk/>
            <pc:sldMk cId="3675831363" sldId="280"/>
            <ac:spMk id="3" creationId="{301A26CC-6CE3-E9EC-0A37-AA091704D786}"/>
          </ac:spMkLst>
        </pc:spChg>
        <pc:spChg chg="del">
          <ac:chgData name="Abraham Camilo Montes" userId="c19b4392de3998a8" providerId="LiveId" clId="{5467F6A8-2076-408D-A29E-E23B62A7A358}" dt="2023-04-12T01:46:05.236" v="647" actId="478"/>
          <ac:spMkLst>
            <pc:docMk/>
            <pc:sldMk cId="3675831363" sldId="280"/>
            <ac:spMk id="5" creationId="{5CC30C39-DE01-442A-442D-DD6CC6B5FA96}"/>
          </ac:spMkLst>
        </pc:spChg>
        <pc:spChg chg="del">
          <ac:chgData name="Abraham Camilo Montes" userId="c19b4392de3998a8" providerId="LiveId" clId="{5467F6A8-2076-408D-A29E-E23B62A7A358}" dt="2023-04-12T01:46:07.556" v="648" actId="478"/>
          <ac:spMkLst>
            <pc:docMk/>
            <pc:sldMk cId="3675831363" sldId="280"/>
            <ac:spMk id="6" creationId="{926B7FBA-0EB5-8506-FF74-8F56CB718C6C}"/>
          </ac:spMkLst>
        </pc:spChg>
        <pc:spChg chg="del">
          <ac:chgData name="Abraham Camilo Montes" userId="c19b4392de3998a8" providerId="LiveId" clId="{5467F6A8-2076-408D-A29E-E23B62A7A358}" dt="2023-04-12T01:46:09.546" v="649" actId="478"/>
          <ac:spMkLst>
            <pc:docMk/>
            <pc:sldMk cId="3675831363" sldId="280"/>
            <ac:spMk id="7" creationId="{27D57965-0C9D-78D5-6892-9DF8146B13ED}"/>
          </ac:spMkLst>
        </pc:spChg>
        <pc:spChg chg="add mod">
          <ac:chgData name="Abraham Camilo Montes" userId="c19b4392de3998a8" providerId="LiveId" clId="{5467F6A8-2076-408D-A29E-E23B62A7A358}" dt="2023-04-12T01:54:24.103" v="1109" actId="1076"/>
          <ac:spMkLst>
            <pc:docMk/>
            <pc:sldMk cId="3675831363" sldId="280"/>
            <ac:spMk id="8" creationId="{2F733BDD-59CC-242A-2B85-35F6AADD4E9B}"/>
          </ac:spMkLst>
        </pc:spChg>
        <pc:spChg chg="add mod">
          <ac:chgData name="Abraham Camilo Montes" userId="c19b4392de3998a8" providerId="LiveId" clId="{5467F6A8-2076-408D-A29E-E23B62A7A358}" dt="2023-04-12T01:54:39.750" v="1115" actId="1076"/>
          <ac:spMkLst>
            <pc:docMk/>
            <pc:sldMk cId="3675831363" sldId="280"/>
            <ac:spMk id="10" creationId="{3BE4E613-0616-A2C3-2879-959FEC2CA37D}"/>
          </ac:spMkLst>
        </pc:spChg>
        <pc:spChg chg="add mod">
          <ac:chgData name="Abraham Camilo Montes" userId="c19b4392de3998a8" providerId="LiveId" clId="{5467F6A8-2076-408D-A29E-E23B62A7A358}" dt="2023-04-12T01:54:33.245" v="1112" actId="1076"/>
          <ac:spMkLst>
            <pc:docMk/>
            <pc:sldMk cId="3675831363" sldId="280"/>
            <ac:spMk id="11" creationId="{8AEE9531-3EA5-95F6-DB62-1C6B9F0CCDC7}"/>
          </ac:spMkLst>
        </pc:spChg>
        <pc:spChg chg="add mod">
          <ac:chgData name="Abraham Camilo Montes" userId="c19b4392de3998a8" providerId="LiveId" clId="{5467F6A8-2076-408D-A29E-E23B62A7A358}" dt="2023-04-12T01:54:53.660" v="1141" actId="1076"/>
          <ac:spMkLst>
            <pc:docMk/>
            <pc:sldMk cId="3675831363" sldId="280"/>
            <ac:spMk id="12" creationId="{228FDDD3-E39C-5A23-AD3A-AE9FF6DF92E2}"/>
          </ac:spMkLst>
        </pc:spChg>
        <pc:spChg chg="add mod">
          <ac:chgData name="Abraham Camilo Montes" userId="c19b4392de3998a8" providerId="LiveId" clId="{5467F6A8-2076-408D-A29E-E23B62A7A358}" dt="2023-04-12T02:02:39.236" v="1186" actId="20577"/>
          <ac:spMkLst>
            <pc:docMk/>
            <pc:sldMk cId="3675831363" sldId="280"/>
            <ac:spMk id="15" creationId="{6A35032D-C6CD-571B-0184-4FE5AB73B490}"/>
          </ac:spMkLst>
        </pc:spChg>
        <pc:spChg chg="add mod">
          <ac:chgData name="Abraham Camilo Montes" userId="c19b4392de3998a8" providerId="LiveId" clId="{5467F6A8-2076-408D-A29E-E23B62A7A358}" dt="2023-04-12T02:02:37.380" v="1185" actId="20577"/>
          <ac:spMkLst>
            <pc:docMk/>
            <pc:sldMk cId="3675831363" sldId="280"/>
            <ac:spMk id="18" creationId="{3251A82C-8FD2-496C-4AD0-E0D84FE280FD}"/>
          </ac:spMkLst>
        </pc:spChg>
        <pc:picChg chg="del">
          <ac:chgData name="Abraham Camilo Montes" userId="c19b4392de3998a8" providerId="LiveId" clId="{5467F6A8-2076-408D-A29E-E23B62A7A358}" dt="2023-04-12T01:46:03.579" v="646" actId="478"/>
          <ac:picMkLst>
            <pc:docMk/>
            <pc:sldMk cId="3675831363" sldId="280"/>
            <ac:picMk id="4" creationId="{CD004D5B-89EB-8FAC-EE25-9DE3FB2B8D92}"/>
          </ac:picMkLst>
        </pc:picChg>
        <pc:picChg chg="add mod">
          <ac:chgData name="Abraham Camilo Montes" userId="c19b4392de3998a8" providerId="LiveId" clId="{5467F6A8-2076-408D-A29E-E23B62A7A358}" dt="2023-04-12T01:56:14.308" v="1144" actId="14100"/>
          <ac:picMkLst>
            <pc:docMk/>
            <pc:sldMk cId="3675831363" sldId="280"/>
            <ac:picMk id="14" creationId="{CE73EE3C-6288-13C6-B41C-087A2A7EE791}"/>
          </ac:picMkLst>
        </pc:picChg>
        <pc:picChg chg="add mod">
          <ac:chgData name="Abraham Camilo Montes" userId="c19b4392de3998a8" providerId="LiveId" clId="{5467F6A8-2076-408D-A29E-E23B62A7A358}" dt="2023-04-12T02:02:21.659" v="1170" actId="14100"/>
          <ac:picMkLst>
            <pc:docMk/>
            <pc:sldMk cId="3675831363" sldId="280"/>
            <ac:picMk id="17" creationId="{B2D8F096-43B2-DBD9-DC96-AB123C8C8446}"/>
          </ac:picMkLst>
        </pc:picChg>
      </pc:sldChg>
      <pc:sldChg chg="addSp delSp modSp add mod modAnim">
        <pc:chgData name="Abraham Camilo Montes" userId="c19b4392de3998a8" providerId="LiveId" clId="{5467F6A8-2076-408D-A29E-E23B62A7A358}" dt="2023-04-12T02:26:15.267" v="1703" actId="1076"/>
        <pc:sldMkLst>
          <pc:docMk/>
          <pc:sldMk cId="1089462434" sldId="281"/>
        </pc:sldMkLst>
        <pc:spChg chg="mod">
          <ac:chgData name="Abraham Camilo Montes" userId="c19b4392de3998a8" providerId="LiveId" clId="{5467F6A8-2076-408D-A29E-E23B62A7A358}" dt="2023-04-12T02:26:15.267" v="1703" actId="1076"/>
          <ac:spMkLst>
            <pc:docMk/>
            <pc:sldMk cId="1089462434" sldId="281"/>
            <ac:spMk id="2" creationId="{66781E47-5F38-2C89-42D1-5A382B813CC5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3" creationId="{8A6A14C3-C841-8B0F-4157-8D55473DBF09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6" creationId="{1E274A49-F6B8-4183-6014-3560482307FF}"/>
          </ac:spMkLst>
        </pc:spChg>
        <pc:spChg chg="add mod">
          <ac:chgData name="Abraham Camilo Montes" userId="c19b4392de3998a8" providerId="LiveId" clId="{5467F6A8-2076-408D-A29E-E23B62A7A358}" dt="2023-04-12T02:26:01.891" v="1667" actId="1076"/>
          <ac:spMkLst>
            <pc:docMk/>
            <pc:sldMk cId="1089462434" sldId="281"/>
            <ac:spMk id="7" creationId="{3B9A707B-D0AD-E1AB-FE81-ADC41980552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8" creationId="{2F733BDD-59CC-242A-2B85-35F6AADD4E9B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0" creationId="{3BE4E613-0616-A2C3-2879-959FEC2CA37D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1" creationId="{8AEE9531-3EA5-95F6-DB62-1C6B9F0CCDC7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2" creationId="{228FDDD3-E39C-5A23-AD3A-AE9FF6DF92E2}"/>
          </ac:spMkLst>
        </pc:spChg>
        <pc:spChg chg="add del mod">
          <ac:chgData name="Abraham Camilo Montes" userId="c19b4392de3998a8" providerId="LiveId" clId="{5467F6A8-2076-408D-A29E-E23B62A7A358}" dt="2023-04-12T02:25:58.691" v="1666" actId="478"/>
          <ac:spMkLst>
            <pc:docMk/>
            <pc:sldMk cId="1089462434" sldId="281"/>
            <ac:spMk id="13" creationId="{6356F00B-601D-C575-3441-E4C2BA2B739E}"/>
          </ac:spMkLst>
        </pc:spChg>
        <pc:spChg chg="del">
          <ac:chgData name="Abraham Camilo Montes" userId="c19b4392de3998a8" providerId="LiveId" clId="{5467F6A8-2076-408D-A29E-E23B62A7A358}" dt="2023-04-12T01:59:06.613" v="1166" actId="478"/>
          <ac:spMkLst>
            <pc:docMk/>
            <pc:sldMk cId="1089462434" sldId="281"/>
            <ac:spMk id="15" creationId="{6A35032D-C6CD-571B-0184-4FE5AB73B490}"/>
          </ac:spMkLst>
        </pc:spChg>
        <pc:picChg chg="add mod">
          <ac:chgData name="Abraham Camilo Montes" userId="c19b4392de3998a8" providerId="LiveId" clId="{5467F6A8-2076-408D-A29E-E23B62A7A358}" dt="2023-04-12T02:26:01.891" v="1667" actId="1076"/>
          <ac:picMkLst>
            <pc:docMk/>
            <pc:sldMk cId="1089462434" sldId="281"/>
            <ac:picMk id="5" creationId="{8EC69857-EBD6-02AA-A25C-76081C767A01}"/>
          </ac:picMkLst>
        </pc:picChg>
        <pc:picChg chg="del">
          <ac:chgData name="Abraham Camilo Montes" userId="c19b4392de3998a8" providerId="LiveId" clId="{5467F6A8-2076-408D-A29E-E23B62A7A358}" dt="2023-04-12T01:59:06.613" v="1166" actId="478"/>
          <ac:picMkLst>
            <pc:docMk/>
            <pc:sldMk cId="1089462434" sldId="281"/>
            <ac:picMk id="14" creationId="{CE73EE3C-6288-13C6-B41C-087A2A7EE79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/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8DE700-0A14-4369-9BE5-872BE6AF72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E677CD7-8BD8-4559-A42F-C984CE0CC0D4}">
      <dgm:prSet phldrT="[Text]"/>
      <dgm:spPr/>
      <dgm:t>
        <a:bodyPr/>
        <a:lstStyle/>
        <a:p>
          <a:r>
            <a:rPr lang="en-US" dirty="0"/>
            <a:t>Filter Data/Feature Selection</a:t>
          </a:r>
        </a:p>
      </dgm:t>
    </dgm:pt>
    <dgm:pt modelId="{7372718D-CD7B-48A5-A196-9254FE6CB473}" type="parTrans" cxnId="{4A10D98B-8F6E-4C7A-A077-015C8C9AF5E5}">
      <dgm:prSet/>
      <dgm:spPr/>
      <dgm:t>
        <a:bodyPr/>
        <a:lstStyle/>
        <a:p>
          <a:endParaRPr lang="en-US"/>
        </a:p>
      </dgm:t>
    </dgm:pt>
    <dgm:pt modelId="{2873822F-A7AB-4499-9C26-E0BD108E72AD}" type="sibTrans" cxnId="{4A10D98B-8F6E-4C7A-A077-015C8C9AF5E5}">
      <dgm:prSet/>
      <dgm:spPr/>
      <dgm:t>
        <a:bodyPr/>
        <a:lstStyle/>
        <a:p>
          <a:endParaRPr lang="en-US"/>
        </a:p>
      </dgm:t>
    </dgm:pt>
    <dgm:pt modelId="{8052D251-9B97-46F1-8264-CC3CEF46B57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Sliding Window/SVM</a:t>
          </a:r>
        </a:p>
      </dgm:t>
    </dgm:pt>
    <dgm:pt modelId="{5E335829-F0BB-4C4B-B75F-0E250A26C541}" type="parTrans" cxnId="{244A2AC1-555A-4202-BB96-C345E13B49C4}">
      <dgm:prSet/>
      <dgm:spPr/>
      <dgm:t>
        <a:bodyPr/>
        <a:lstStyle/>
        <a:p>
          <a:endParaRPr lang="en-US"/>
        </a:p>
      </dgm:t>
    </dgm:pt>
    <dgm:pt modelId="{6185255A-EB6A-4779-897D-10EF22486A97}" type="sibTrans" cxnId="{244A2AC1-555A-4202-BB96-C345E13B49C4}">
      <dgm:prSet/>
      <dgm:spPr/>
      <dgm:t>
        <a:bodyPr/>
        <a:lstStyle/>
        <a:p>
          <a:endParaRPr lang="en-US"/>
        </a:p>
      </dgm:t>
    </dgm:pt>
    <dgm:pt modelId="{B6F9490D-8C3E-4026-997E-E84454246310}">
      <dgm:prSet phldrT="[Text]"/>
      <dgm:spPr/>
      <dgm:t>
        <a:bodyPr/>
        <a:lstStyle/>
        <a:p>
          <a:r>
            <a:rPr lang="en-US" dirty="0"/>
            <a:t>Iteration Updates/K-Folds</a:t>
          </a:r>
        </a:p>
      </dgm:t>
    </dgm:pt>
    <dgm:pt modelId="{FDC3E576-939E-4A30-ACD1-28D8EF36D39E}" type="parTrans" cxnId="{0C04C737-E840-4C23-8C6B-47C88361F0D5}">
      <dgm:prSet/>
      <dgm:spPr/>
      <dgm:t>
        <a:bodyPr/>
        <a:lstStyle/>
        <a:p>
          <a:endParaRPr lang="en-US"/>
        </a:p>
      </dgm:t>
    </dgm:pt>
    <dgm:pt modelId="{E6D5B62C-773B-4A9E-9DDD-8336D630005B}" type="sibTrans" cxnId="{0C04C737-E840-4C23-8C6B-47C88361F0D5}">
      <dgm:prSet/>
      <dgm:spPr/>
      <dgm:t>
        <a:bodyPr/>
        <a:lstStyle/>
        <a:p>
          <a:endParaRPr lang="en-US"/>
        </a:p>
      </dgm:t>
    </dgm:pt>
    <dgm:pt modelId="{B88730E1-EFAC-4657-A167-F44A96012AD8}" type="pres">
      <dgm:prSet presAssocID="{758DE700-0A14-4369-9BE5-872BE6AF727D}" presName="linearFlow" presStyleCnt="0">
        <dgm:presLayoutVars>
          <dgm:resizeHandles val="exact"/>
        </dgm:presLayoutVars>
      </dgm:prSet>
      <dgm:spPr/>
    </dgm:pt>
    <dgm:pt modelId="{D7FBBAAF-049D-4D86-94C6-9F864EDA7D1A}" type="pres">
      <dgm:prSet presAssocID="{7E677CD7-8BD8-4559-A42F-C984CE0CC0D4}" presName="node" presStyleLbl="node1" presStyleIdx="0" presStyleCnt="3">
        <dgm:presLayoutVars>
          <dgm:bulletEnabled val="1"/>
        </dgm:presLayoutVars>
      </dgm:prSet>
      <dgm:spPr/>
    </dgm:pt>
    <dgm:pt modelId="{8150E659-23E0-4AA1-8A33-C81D67B39516}" type="pres">
      <dgm:prSet presAssocID="{2873822F-A7AB-4499-9C26-E0BD108E72AD}" presName="sibTrans" presStyleLbl="sibTrans2D1" presStyleIdx="0" presStyleCnt="2"/>
      <dgm:spPr/>
    </dgm:pt>
    <dgm:pt modelId="{82CA3AD5-499C-4AB6-AF79-AC29FC266849}" type="pres">
      <dgm:prSet presAssocID="{2873822F-A7AB-4499-9C26-E0BD108E72AD}" presName="connectorText" presStyleLbl="sibTrans2D1" presStyleIdx="0" presStyleCnt="2"/>
      <dgm:spPr/>
    </dgm:pt>
    <dgm:pt modelId="{96E7F60C-6CD8-4EDA-9CB5-CC70A3955B51}" type="pres">
      <dgm:prSet presAssocID="{8052D251-9B97-46F1-8264-CC3CEF46B57B}" presName="node" presStyleLbl="node1" presStyleIdx="1" presStyleCnt="3">
        <dgm:presLayoutVars>
          <dgm:bulletEnabled val="1"/>
        </dgm:presLayoutVars>
      </dgm:prSet>
      <dgm:spPr/>
    </dgm:pt>
    <dgm:pt modelId="{D6867DD4-9C7B-4E12-91BE-92063A97E25D}" type="pres">
      <dgm:prSet presAssocID="{6185255A-EB6A-4779-897D-10EF22486A97}" presName="sibTrans" presStyleLbl="sibTrans2D1" presStyleIdx="1" presStyleCnt="2"/>
      <dgm:spPr/>
    </dgm:pt>
    <dgm:pt modelId="{1BAC1C8A-4250-4B89-BC31-99C9D5913D8F}" type="pres">
      <dgm:prSet presAssocID="{6185255A-EB6A-4779-897D-10EF22486A97}" presName="connectorText" presStyleLbl="sibTrans2D1" presStyleIdx="1" presStyleCnt="2"/>
      <dgm:spPr/>
    </dgm:pt>
    <dgm:pt modelId="{D5E4E5B9-4689-43F4-8587-1355CE3CCFEA}" type="pres">
      <dgm:prSet presAssocID="{B6F9490D-8C3E-4026-997E-E84454246310}" presName="node" presStyleLbl="node1" presStyleIdx="2" presStyleCnt="3">
        <dgm:presLayoutVars>
          <dgm:bulletEnabled val="1"/>
        </dgm:presLayoutVars>
      </dgm:prSet>
      <dgm:spPr/>
    </dgm:pt>
  </dgm:ptLst>
  <dgm:cxnLst>
    <dgm:cxn modelId="{00EDA215-8919-4160-9E50-0813737541FB}" type="presOf" srcId="{B6F9490D-8C3E-4026-997E-E84454246310}" destId="{D5E4E5B9-4689-43F4-8587-1355CE3CCFEA}" srcOrd="0" destOrd="0" presId="urn:microsoft.com/office/officeart/2005/8/layout/process2"/>
    <dgm:cxn modelId="{0C04C737-E840-4C23-8C6B-47C88361F0D5}" srcId="{758DE700-0A14-4369-9BE5-872BE6AF727D}" destId="{B6F9490D-8C3E-4026-997E-E84454246310}" srcOrd="2" destOrd="0" parTransId="{FDC3E576-939E-4A30-ACD1-28D8EF36D39E}" sibTransId="{E6D5B62C-773B-4A9E-9DDD-8336D630005B}"/>
    <dgm:cxn modelId="{13AE543B-6158-432A-A9E5-AB23ACF848E8}" type="presOf" srcId="{2873822F-A7AB-4499-9C26-E0BD108E72AD}" destId="{8150E659-23E0-4AA1-8A33-C81D67B39516}" srcOrd="0" destOrd="0" presId="urn:microsoft.com/office/officeart/2005/8/layout/process2"/>
    <dgm:cxn modelId="{8FCC7C5D-F8B9-47BE-9E6E-7492559CEEC9}" type="presOf" srcId="{2873822F-A7AB-4499-9C26-E0BD108E72AD}" destId="{82CA3AD5-499C-4AB6-AF79-AC29FC266849}" srcOrd="1" destOrd="0" presId="urn:microsoft.com/office/officeart/2005/8/layout/process2"/>
    <dgm:cxn modelId="{433B2A5E-7BEB-4DA2-88E1-1A4F0C74D50E}" type="presOf" srcId="{6185255A-EB6A-4779-897D-10EF22486A97}" destId="{1BAC1C8A-4250-4B89-BC31-99C9D5913D8F}" srcOrd="1" destOrd="0" presId="urn:microsoft.com/office/officeart/2005/8/layout/process2"/>
    <dgm:cxn modelId="{83F1C343-2150-4BBD-938B-DDC3A18AA11D}" type="presOf" srcId="{6185255A-EB6A-4779-897D-10EF22486A97}" destId="{D6867DD4-9C7B-4E12-91BE-92063A97E25D}" srcOrd="0" destOrd="0" presId="urn:microsoft.com/office/officeart/2005/8/layout/process2"/>
    <dgm:cxn modelId="{4A10D98B-8F6E-4C7A-A077-015C8C9AF5E5}" srcId="{758DE700-0A14-4369-9BE5-872BE6AF727D}" destId="{7E677CD7-8BD8-4559-A42F-C984CE0CC0D4}" srcOrd="0" destOrd="0" parTransId="{7372718D-CD7B-48A5-A196-9254FE6CB473}" sibTransId="{2873822F-A7AB-4499-9C26-E0BD108E72AD}"/>
    <dgm:cxn modelId="{3E3B0C9B-C33E-441F-90E1-C09E84EEE159}" type="presOf" srcId="{8052D251-9B97-46F1-8264-CC3CEF46B57B}" destId="{96E7F60C-6CD8-4EDA-9CB5-CC70A3955B51}" srcOrd="0" destOrd="0" presId="urn:microsoft.com/office/officeart/2005/8/layout/process2"/>
    <dgm:cxn modelId="{244A2AC1-555A-4202-BB96-C345E13B49C4}" srcId="{758DE700-0A14-4369-9BE5-872BE6AF727D}" destId="{8052D251-9B97-46F1-8264-CC3CEF46B57B}" srcOrd="1" destOrd="0" parTransId="{5E335829-F0BB-4C4B-B75F-0E250A26C541}" sibTransId="{6185255A-EB6A-4779-897D-10EF22486A97}"/>
    <dgm:cxn modelId="{8AF5ECDC-B93F-4442-8557-689754BCA116}" type="presOf" srcId="{7E677CD7-8BD8-4559-A42F-C984CE0CC0D4}" destId="{D7FBBAAF-049D-4D86-94C6-9F864EDA7D1A}" srcOrd="0" destOrd="0" presId="urn:microsoft.com/office/officeart/2005/8/layout/process2"/>
    <dgm:cxn modelId="{622516F4-F654-4C8D-866C-D928B0501632}" type="presOf" srcId="{758DE700-0A14-4369-9BE5-872BE6AF727D}" destId="{B88730E1-EFAC-4657-A167-F44A96012AD8}" srcOrd="0" destOrd="0" presId="urn:microsoft.com/office/officeart/2005/8/layout/process2"/>
    <dgm:cxn modelId="{08A03D22-DF2D-4E77-BA58-3D1F9C987F70}" type="presParOf" srcId="{B88730E1-EFAC-4657-A167-F44A96012AD8}" destId="{D7FBBAAF-049D-4D86-94C6-9F864EDA7D1A}" srcOrd="0" destOrd="0" presId="urn:microsoft.com/office/officeart/2005/8/layout/process2"/>
    <dgm:cxn modelId="{80E25F71-2F69-4C17-A11A-C25CBF9E096F}" type="presParOf" srcId="{B88730E1-EFAC-4657-A167-F44A96012AD8}" destId="{8150E659-23E0-4AA1-8A33-C81D67B39516}" srcOrd="1" destOrd="0" presId="urn:microsoft.com/office/officeart/2005/8/layout/process2"/>
    <dgm:cxn modelId="{4982E8D8-11CC-4770-B506-CF5A80FDCBBC}" type="presParOf" srcId="{8150E659-23E0-4AA1-8A33-C81D67B39516}" destId="{82CA3AD5-499C-4AB6-AF79-AC29FC266849}" srcOrd="0" destOrd="0" presId="urn:microsoft.com/office/officeart/2005/8/layout/process2"/>
    <dgm:cxn modelId="{B9E71281-295F-4963-B7B9-41E1AC76456D}" type="presParOf" srcId="{B88730E1-EFAC-4657-A167-F44A96012AD8}" destId="{96E7F60C-6CD8-4EDA-9CB5-CC70A3955B51}" srcOrd="2" destOrd="0" presId="urn:microsoft.com/office/officeart/2005/8/layout/process2"/>
    <dgm:cxn modelId="{60C871E6-EE4D-4E3D-806D-1EE061A926D4}" type="presParOf" srcId="{B88730E1-EFAC-4657-A167-F44A96012AD8}" destId="{D6867DD4-9C7B-4E12-91BE-92063A97E25D}" srcOrd="3" destOrd="0" presId="urn:microsoft.com/office/officeart/2005/8/layout/process2"/>
    <dgm:cxn modelId="{640DDDEE-A72E-4180-A2E9-62DC9B63C9FC}" type="presParOf" srcId="{D6867DD4-9C7B-4E12-91BE-92063A97E25D}" destId="{1BAC1C8A-4250-4B89-BC31-99C9D5913D8F}" srcOrd="0" destOrd="0" presId="urn:microsoft.com/office/officeart/2005/8/layout/process2"/>
    <dgm:cxn modelId="{CD7F2FCA-3F55-4600-ABED-DC7B2020D168}" type="presParOf" srcId="{B88730E1-EFAC-4657-A167-F44A96012AD8}" destId="{D5E4E5B9-4689-43F4-8587-1355CE3CCF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BBAAF-049D-4D86-94C6-9F864EDA7D1A}">
      <dsp:nvSpPr>
        <dsp:cNvPr id="0" name=""/>
        <dsp:cNvSpPr/>
      </dsp:nvSpPr>
      <dsp:spPr>
        <a:xfrm>
          <a:off x="2133600" y="0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Data/Feature Selection</a:t>
          </a:r>
        </a:p>
      </dsp:txBody>
      <dsp:txXfrm>
        <a:off x="2163358" y="29758"/>
        <a:ext cx="1769284" cy="956484"/>
      </dsp:txXfrm>
    </dsp:sp>
    <dsp:sp modelId="{8150E659-23E0-4AA1-8A33-C81D67B39516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1079499"/>
        <a:ext cx="274320" cy="266699"/>
      </dsp:txXfrm>
    </dsp:sp>
    <dsp:sp modelId="{96E7F60C-6CD8-4EDA-9CB5-CC70A3955B51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Sliding Window/SVM</a:t>
          </a:r>
        </a:p>
      </dsp:txBody>
      <dsp:txXfrm>
        <a:off x="2163358" y="1553757"/>
        <a:ext cx="1769284" cy="956484"/>
      </dsp:txXfrm>
    </dsp:sp>
    <dsp:sp modelId="{D6867DD4-9C7B-4E12-91BE-92063A97E25D}">
      <dsp:nvSpPr>
        <dsp:cNvPr id="0" name=""/>
        <dsp:cNvSpPr/>
      </dsp:nvSpPr>
      <dsp:spPr>
        <a:xfrm rot="54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910840" y="2603499"/>
        <a:ext cx="274320" cy="266700"/>
      </dsp:txXfrm>
    </dsp:sp>
    <dsp:sp modelId="{D5E4E5B9-4689-43F4-8587-1355CE3CCFEA}">
      <dsp:nvSpPr>
        <dsp:cNvPr id="0" name=""/>
        <dsp:cNvSpPr/>
      </dsp:nvSpPr>
      <dsp:spPr>
        <a:xfrm>
          <a:off x="2133600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Iteration Updates/K-Folds</a:t>
          </a:r>
        </a:p>
      </dsp:txBody>
      <dsp:txXfrm>
        <a:off x="2163358" y="3077757"/>
        <a:ext cx="1769284" cy="95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2023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4940" y="1674673"/>
            <a:ext cx="908581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Energy A.I. Hackathon 2023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i="0" u="none" strike="noStrike" baseline="0" dirty="0">
                <a:latin typeface="+mn-lt"/>
                <a:cs typeface="Arial" panose="020B0604020202020204" pitchFamily="34" charset="0"/>
              </a:rPr>
              <a:t>Team </a:t>
            </a:r>
            <a:r>
              <a:rPr lang="en-US" sz="2800" b="1" i="0" u="none" strike="noStrike" baseline="0" dirty="0" err="1">
                <a:latin typeface="+mn-lt"/>
                <a:cs typeface="Arial" panose="020B0604020202020204" pitchFamily="34" charset="0"/>
              </a:rPr>
              <a:t>Drillpy</a:t>
            </a:r>
            <a:endParaRPr lang="en-US" sz="2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April 11</a:t>
            </a:r>
            <a:r>
              <a:rPr lang="en-US" sz="1800" b="1" baseline="30000" dirty="0"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2023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Abraham Montes,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Çınar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+mn-lt"/>
                <a:cs typeface="Arial" panose="020B0604020202020204" pitchFamily="34" charset="0"/>
              </a:rPr>
              <a:t>Turhan</a:t>
            </a:r>
            <a:r>
              <a:rPr lang="en-US" sz="1800" b="1" dirty="0">
                <a:latin typeface="+mn-lt"/>
                <a:cs typeface="Arial" panose="020B0604020202020204" pitchFamily="34" charset="0"/>
              </a:rPr>
              <a:t>, Mohammad Abdullah, Ethan Litchauer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B0604020202020204" pitchFamily="2" charset="0"/>
              </a:rPr>
              <a:t> 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atin typeface="+mn-lt"/>
                <a:cs typeface="Arial" panose="020B0604020202020204" pitchFamily="34" charset="0"/>
              </a:rPr>
              <a:t>Petroleum and Geosystems Engineering, Electrical and Computer Engineering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Project Workflow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3573494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Exploratory Data Analysis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6727653" y="1613117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 Selection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3CFE4F-3340-43E7-B150-AA2EA59922D0}"/>
              </a:ext>
            </a:extLst>
          </p:cNvPr>
          <p:cNvCxnSpPr>
            <a:cxnSpLocks/>
          </p:cNvCxnSpPr>
          <p:nvPr/>
        </p:nvCxnSpPr>
        <p:spPr>
          <a:xfrm>
            <a:off x="4540311" y="1258366"/>
            <a:ext cx="1" cy="342051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035588-5E1D-4317-8977-C9677A446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300" y="1271065"/>
            <a:ext cx="2062194" cy="329351"/>
          </a:xfrm>
          <a:prstGeom prst="bentConnector3">
            <a:avLst>
              <a:gd name="adj1" fmla="val 99884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EDD00-0481-4926-BB28-223918FC5FFF}"/>
              </a:ext>
            </a:extLst>
          </p:cNvPr>
          <p:cNvCxnSpPr>
            <a:cxnSpLocks/>
          </p:cNvCxnSpPr>
          <p:nvPr/>
        </p:nvCxnSpPr>
        <p:spPr>
          <a:xfrm>
            <a:off x="5384800" y="1271066"/>
            <a:ext cx="2341359" cy="329351"/>
          </a:xfrm>
          <a:prstGeom prst="bentConnector3">
            <a:avLst>
              <a:gd name="adj1" fmla="val 99903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0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Model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594805" y="3751834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Feature Engineering</a:t>
            </a:r>
            <a:endParaRPr lang="en-US" sz="16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2428543" y="2460498"/>
            <a:ext cx="1343358" cy="2582672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FA1578-2DC4-472C-BD87-D93457DD81BB}"/>
              </a:ext>
            </a:extLst>
          </p:cNvPr>
          <p:cNvSpPr/>
          <p:nvPr/>
        </p:nvSpPr>
        <p:spPr>
          <a:xfrm>
            <a:off x="594804" y="2460715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Literature Review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DF1825-B3DE-4C3F-9EA7-DD5A2B10CE6A}"/>
              </a:ext>
            </a:extLst>
          </p:cNvPr>
          <p:cNvSpPr/>
          <p:nvPr/>
        </p:nvSpPr>
        <p:spPr>
          <a:xfrm>
            <a:off x="594805" y="3106383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Exploratory Data Analysis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4C0D5-E1E9-4B02-874C-CAACF8E76C1C}"/>
              </a:ext>
            </a:extLst>
          </p:cNvPr>
          <p:cNvSpPr/>
          <p:nvPr/>
        </p:nvSpPr>
        <p:spPr>
          <a:xfrm>
            <a:off x="594805" y="4397502"/>
            <a:ext cx="1833737" cy="64566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D996-6E09-4619-901D-83F45588788B}"/>
              </a:ext>
            </a:extLst>
          </p:cNvPr>
          <p:cNvSpPr txBox="1">
            <a:spLocks/>
          </p:cNvSpPr>
          <p:nvPr/>
        </p:nvSpPr>
        <p:spPr>
          <a:xfrm>
            <a:off x="3942080" y="2471891"/>
            <a:ext cx="4754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000" dirty="0"/>
              <a:t>Random Forest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  <a:p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92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278443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FA0962-33E5-2A2E-3916-6B794E2E71E7}"/>
              </a:ext>
            </a:extLst>
          </p:cNvPr>
          <p:cNvSpPr txBox="1"/>
          <p:nvPr/>
        </p:nvSpPr>
        <p:spPr>
          <a:xfrm>
            <a:off x="3713731" y="1575404"/>
            <a:ext cx="48651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Feature selection :</a:t>
            </a:r>
          </a:p>
          <a:p>
            <a:r>
              <a:rPr lang="en-US" b="1" dirty="0"/>
              <a:t>36 + 14 to 10 only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Frequency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Current 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Voltage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intake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Gas through Annulus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Pump DP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Power difference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ESP Temp.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05D7B-A4E8-AFDF-2159-501C1E61DE94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649818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4CCA88-5DAE-1165-CBBB-E1CB2E6C780E}"/>
              </a:ext>
            </a:extLst>
          </p:cNvPr>
          <p:cNvSpPr txBox="1"/>
          <p:nvPr/>
        </p:nvSpPr>
        <p:spPr>
          <a:xfrm>
            <a:off x="1247236" y="839554"/>
            <a:ext cx="688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natural occurring zero-inflation that requires domain expertise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C13A31-61BB-DEE1-F190-66E8A99F1F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4" t="1969"/>
          <a:stretch/>
        </p:blipFill>
        <p:spPr>
          <a:xfrm>
            <a:off x="4362595" y="2498894"/>
            <a:ext cx="4641801" cy="361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4690352" y="2498894"/>
            <a:ext cx="405159" cy="337066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3BF16-E4C4-B0EE-ACDC-ED068DF88028}"/>
              </a:ext>
            </a:extLst>
          </p:cNvPr>
          <p:cNvSpPr txBox="1"/>
          <p:nvPr/>
        </p:nvSpPr>
        <p:spPr>
          <a:xfrm>
            <a:off x="6093516" y="2314228"/>
            <a:ext cx="166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Gas Intake</a:t>
            </a:r>
          </a:p>
        </p:txBody>
      </p:sp>
    </p:spTree>
    <p:extLst>
      <p:ext uri="{BB962C8B-B14F-4D97-AF65-F5344CB8AC3E}">
        <p14:creationId xmlns:p14="http://schemas.microsoft.com/office/powerpoint/2010/main" val="378468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CF748C1-CAFC-16B6-E8F7-A9D9A8C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06" y="1658191"/>
            <a:ext cx="6030852" cy="511942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/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3FD9A40-79FA-36EA-0E4A-C39E9F510FD6}"/>
              </a:ext>
            </a:extLst>
          </p:cNvPr>
          <p:cNvSpPr/>
          <p:nvPr/>
        </p:nvSpPr>
        <p:spPr>
          <a:xfrm>
            <a:off x="6885216" y="1743665"/>
            <a:ext cx="304800" cy="4329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Inline image">
            <a:extLst>
              <a:ext uri="{FF2B5EF4-FFF2-40B4-BE49-F238E27FC236}">
                <a16:creationId xmlns:a16="http://schemas.microsoft.com/office/drawing/2014/main" id="{B4D261BC-EAEC-3FBE-DE65-B66B95293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nline image">
            <a:extLst>
              <a:ext uri="{FF2B5EF4-FFF2-40B4-BE49-F238E27FC236}">
                <a16:creationId xmlns:a16="http://schemas.microsoft.com/office/drawing/2014/main" id="{761F6CD1-9ABA-1809-C7C7-B73ACF40F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E1FE8-FBD3-F9D6-F075-69700661C189}"/>
              </a:ext>
            </a:extLst>
          </p:cNvPr>
          <p:cNvSpPr/>
          <p:nvPr/>
        </p:nvSpPr>
        <p:spPr>
          <a:xfrm>
            <a:off x="3078706" y="2411934"/>
            <a:ext cx="5395199" cy="304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107DA-E863-C10F-4719-99DBCB106270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Domain expertise is not the only thing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1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FCCC34-35A2-48F7-1EFA-7B93E2C3D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838057"/>
              </p:ext>
            </p:extLst>
          </p:nvPr>
        </p:nvGraphicFramePr>
        <p:xfrm>
          <a:off x="-1405648" y="18055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91944A-FFE5-6165-CB97-F9E9B5A9F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99" y="2500009"/>
            <a:ext cx="5229543" cy="26665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9121-E5F5-DFEF-5F8A-796E51CA84E6}"/>
              </a:ext>
            </a:extLst>
          </p:cNvPr>
          <p:cNvSpPr/>
          <p:nvPr/>
        </p:nvSpPr>
        <p:spPr>
          <a:xfrm>
            <a:off x="4309353" y="2641060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898DE-A5DE-A832-ABDF-573C3146BCD4}"/>
              </a:ext>
            </a:extLst>
          </p:cNvPr>
          <p:cNvSpPr txBox="1"/>
          <p:nvPr/>
        </p:nvSpPr>
        <p:spPr>
          <a:xfrm>
            <a:off x="4227479" y="1893991"/>
            <a:ext cx="144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3FFA5A-9E2F-0C25-08DA-B7F2CA41B418}"/>
              </a:ext>
            </a:extLst>
          </p:cNvPr>
          <p:cNvCxnSpPr/>
          <p:nvPr/>
        </p:nvCxnSpPr>
        <p:spPr>
          <a:xfrm>
            <a:off x="4270443" y="2451370"/>
            <a:ext cx="94358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engineering and </a:t>
            </a:r>
          </a:p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setting up a classification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5BAD0-5709-516F-816C-38B36D95054E}"/>
              </a:ext>
            </a:extLst>
          </p:cNvPr>
          <p:cNvSpPr txBox="1"/>
          <p:nvPr/>
        </p:nvSpPr>
        <p:spPr>
          <a:xfrm>
            <a:off x="3752850" y="5526240"/>
            <a:ext cx="4042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Mean, variance and kurtosis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There is a trade-off</a:t>
            </a:r>
          </a:p>
        </p:txBody>
      </p:sp>
    </p:spTree>
    <p:extLst>
      <p:ext uri="{BB962C8B-B14F-4D97-AF65-F5344CB8AC3E}">
        <p14:creationId xmlns:p14="http://schemas.microsoft.com/office/powerpoint/2010/main" val="8103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3 L 0.2724 0.000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26927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C4CB9-0F83-FDEC-8DE0-703228E4AF85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The imbalance problem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0F512641-0229-F56F-1FB2-D3140E1C3E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809621"/>
                  </p:ext>
                </p:extLst>
              </p:nvPr>
            </p:nvGraphicFramePr>
            <p:xfrm>
              <a:off x="1252451" y="4318217"/>
              <a:ext cx="65503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790">
                      <a:extLst>
                        <a:ext uri="{9D8B030D-6E8A-4147-A177-3AD203B41FA5}">
                          <a16:colId xmlns:a16="http://schemas.microsoft.com/office/drawing/2014/main" val="171508840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117135961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810920754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60057731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627524600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468412679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540043875"/>
                        </a:ext>
                      </a:extLst>
                    </a:gridCol>
                    <a:gridCol w="818790">
                      <a:extLst>
                        <a:ext uri="{9D8B030D-6E8A-4147-A177-3AD203B41FA5}">
                          <a16:colId xmlns:a16="http://schemas.microsoft.com/office/drawing/2014/main" val="33109883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6" t="-8197" r="-70597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8197" r="-6007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493" t="-8197" r="-50522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259" t="-8197" r="-40148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239" t="-8197" r="-3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2239" t="-8197" r="-20447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542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04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10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7760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932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97471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16BFE9F-0B07-D2F8-4667-84071283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9" y="1613117"/>
            <a:ext cx="5229543" cy="2666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4678C-9BC8-BC45-4D6C-BEA1F226D196}"/>
              </a:ext>
            </a:extLst>
          </p:cNvPr>
          <p:cNvSpPr/>
          <p:nvPr/>
        </p:nvSpPr>
        <p:spPr>
          <a:xfrm>
            <a:off x="2328153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2AA484-779F-D585-E870-2B6E70DBA9AF}"/>
              </a:ext>
            </a:extLst>
          </p:cNvPr>
          <p:cNvSpPr/>
          <p:nvPr/>
        </p:nvSpPr>
        <p:spPr>
          <a:xfrm>
            <a:off x="1252451" y="4676775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050CB-14C3-A0F5-4479-F1CDC9B879A1}"/>
              </a:ext>
            </a:extLst>
          </p:cNvPr>
          <p:cNvSpPr/>
          <p:nvPr/>
        </p:nvSpPr>
        <p:spPr>
          <a:xfrm>
            <a:off x="25903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594A84-CB97-647B-6353-0F951570C9FC}"/>
              </a:ext>
            </a:extLst>
          </p:cNvPr>
          <p:cNvSpPr/>
          <p:nvPr/>
        </p:nvSpPr>
        <p:spPr>
          <a:xfrm>
            <a:off x="1252451" y="5043307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2FAB4B-F050-8464-2B38-F8636A44B233}"/>
              </a:ext>
            </a:extLst>
          </p:cNvPr>
          <p:cNvSpPr/>
          <p:nvPr/>
        </p:nvSpPr>
        <p:spPr>
          <a:xfrm>
            <a:off x="2895125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C1F9EB-6DEE-8C4D-8EB8-0B72AF97A1BC}"/>
              </a:ext>
            </a:extLst>
          </p:cNvPr>
          <p:cNvSpPr/>
          <p:nvPr/>
        </p:nvSpPr>
        <p:spPr>
          <a:xfrm>
            <a:off x="1252451" y="5408440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D6D649-C31C-6277-EC89-20CD0B59F364}"/>
              </a:ext>
            </a:extLst>
          </p:cNvPr>
          <p:cNvSpPr/>
          <p:nvPr/>
        </p:nvSpPr>
        <p:spPr>
          <a:xfrm>
            <a:off x="5542667" y="1754168"/>
            <a:ext cx="904673" cy="226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D117C-D881-46DC-52A6-75C9CF567875}"/>
              </a:ext>
            </a:extLst>
          </p:cNvPr>
          <p:cNvSpPr/>
          <p:nvPr/>
        </p:nvSpPr>
        <p:spPr>
          <a:xfrm>
            <a:off x="1252451" y="6132662"/>
            <a:ext cx="6550320" cy="40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313895" y="899241"/>
            <a:ext cx="7324078" cy="323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r>
              <a:rPr lang="en-US" dirty="0">
                <a:latin typeface="+mn-lt"/>
                <a:cs typeface="Arial" panose="020B0604020202020204" pitchFamily="34" charset="0"/>
              </a:rPr>
              <a:t> the majority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Random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undersampling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Accuracy alone was not our guiding star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 panose="020B0604020202020204" pitchFamily="34" charset="0"/>
              </a:rPr>
              <a:t>What about oversampling and other sophisticated methods? 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9F1B-4E37-4A51-EAB0-1B62622F3DA2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Dealing with imbalance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63755-ABC7-639D-539F-218373B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63" y="4202240"/>
            <a:ext cx="4134096" cy="244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AE09A-3FE7-10F9-A0D1-A3792D14CD27}"/>
              </a:ext>
            </a:extLst>
          </p:cNvPr>
          <p:cNvSpPr txBox="1"/>
          <p:nvPr/>
        </p:nvSpPr>
        <p:spPr>
          <a:xfrm>
            <a:off x="2460563" y="6365261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[He &amp; Garcia 2009]</a:t>
            </a:r>
          </a:p>
        </p:txBody>
      </p:sp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4D5B-89EB-8FAC-EE25-9DE3FB2B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50"/>
          <a:stretch/>
        </p:blipFill>
        <p:spPr>
          <a:xfrm>
            <a:off x="237381" y="2509202"/>
            <a:ext cx="2987325" cy="4191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0C39-DE01-442A-442D-DD6CC6B5FA96}"/>
              </a:ext>
            </a:extLst>
          </p:cNvPr>
          <p:cNvSpPr txBox="1"/>
          <p:nvPr/>
        </p:nvSpPr>
        <p:spPr>
          <a:xfrm>
            <a:off x="1520466" y="6527118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B7FBA-0EB5-8506-FF74-8F56CB718C6C}"/>
              </a:ext>
            </a:extLst>
          </p:cNvPr>
          <p:cNvSpPr txBox="1"/>
          <p:nvPr/>
        </p:nvSpPr>
        <p:spPr>
          <a:xfrm>
            <a:off x="2603544" y="1465935"/>
            <a:ext cx="37721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Increase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/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AA2D3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AA2D3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AA2D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AA2D3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AA2D3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Bias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D57965-0C9D-78D5-6892-9DF8146B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8037"/>
                <a:ext cx="9272722" cy="5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7161660-AB77-C36E-DD49-F3EB787C8087}"/>
              </a:ext>
            </a:extLst>
          </p:cNvPr>
          <p:cNvSpPr txBox="1"/>
          <p:nvPr/>
        </p:nvSpPr>
        <p:spPr>
          <a:xfrm>
            <a:off x="3224706" y="2550629"/>
            <a:ext cx="54904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Model space: </a:t>
            </a:r>
            <a:r>
              <a:rPr lang="en-US" dirty="0">
                <a:solidFill>
                  <a:srgbClr val="00B0F0"/>
                </a:solidFill>
              </a:rPr>
              <a:t>There is no free lunch.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BF5727"/>
                </a:solidFill>
              </a:rPr>
              <a:t>Parameters and Hyperparameters</a:t>
            </a:r>
            <a:r>
              <a:rPr lang="en-US" dirty="0">
                <a:solidFill>
                  <a:srgbClr val="BF5727"/>
                </a:solidFill>
              </a:rPr>
              <a:t>: </a:t>
            </a:r>
            <a:br>
              <a:rPr lang="en-US" dirty="0">
                <a:solidFill>
                  <a:srgbClr val="BF5727"/>
                </a:solidFill>
              </a:rPr>
            </a:br>
            <a:r>
              <a:rPr lang="en-US" dirty="0">
                <a:solidFill>
                  <a:srgbClr val="BF5727"/>
                </a:solidFill>
              </a:rPr>
              <a:t>Informed search, instead of brute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 </a:t>
            </a:r>
            <a:r>
              <a:rPr lang="en-US" b="1" dirty="0"/>
              <a:t>irreducible</a:t>
            </a:r>
            <a:r>
              <a:rPr lang="en-US" dirty="0"/>
              <a:t> really irreducible?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covariogram</a:t>
            </a:r>
            <a:r>
              <a:rPr lang="en-US" dirty="0"/>
              <a:t> (what about the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	window size?)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1310769" y="1428754"/>
            <a:ext cx="65364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</a:t>
            </a:r>
            <a:r>
              <a:rPr lang="en-US" sz="2700" b="1" u="sng" dirty="0"/>
              <a:t>require interpretability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F733BDD-59CC-242A-2B85-35F6AADD4E9B}"/>
              </a:ext>
            </a:extLst>
          </p:cNvPr>
          <p:cNvSpPr/>
          <p:nvPr/>
        </p:nvSpPr>
        <p:spPr>
          <a:xfrm rot="2481562">
            <a:off x="2270689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4E613-0616-A2C3-2879-959FEC2CA37D}"/>
              </a:ext>
            </a:extLst>
          </p:cNvPr>
          <p:cNvSpPr txBox="1"/>
          <p:nvPr/>
        </p:nvSpPr>
        <p:spPr>
          <a:xfrm>
            <a:off x="704850" y="342900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EE9531-3EA5-95F6-DB62-1C6B9F0CCDC7}"/>
              </a:ext>
            </a:extLst>
          </p:cNvPr>
          <p:cNvSpPr/>
          <p:nvPr/>
        </p:nvSpPr>
        <p:spPr>
          <a:xfrm rot="19118438" flipH="1">
            <a:off x="6069538" y="1921896"/>
            <a:ext cx="409575" cy="161925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FDDD3-E39C-5A23-AD3A-AE9FF6DF92E2}"/>
              </a:ext>
            </a:extLst>
          </p:cNvPr>
          <p:cNvSpPr txBox="1"/>
          <p:nvPr/>
        </p:nvSpPr>
        <p:spPr>
          <a:xfrm>
            <a:off x="5098149" y="3429000"/>
            <a:ext cx="37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Inherently Interpretable 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73EE3C-6288-13C6-B41C-087A2A7E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4" y="4034288"/>
            <a:ext cx="4025656" cy="157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032D-C6CD-571B-0184-4FE5AB73B490}"/>
              </a:ext>
            </a:extLst>
          </p:cNvPr>
          <p:cNvSpPr txBox="1"/>
          <p:nvPr/>
        </p:nvSpPr>
        <p:spPr>
          <a:xfrm>
            <a:off x="1355158" y="5621194"/>
            <a:ext cx="1328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[Rudin, et al 2019]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096-43B2-DBD9-DC96-AB123C8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8" y="3890665"/>
            <a:ext cx="4362137" cy="243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1A82C-8FD2-496C-4AD0-E0D84FE280FD}"/>
              </a:ext>
            </a:extLst>
          </p:cNvPr>
          <p:cNvSpPr txBox="1"/>
          <p:nvPr/>
        </p:nvSpPr>
        <p:spPr>
          <a:xfrm>
            <a:off x="6129417" y="6473795"/>
            <a:ext cx="1733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[Al </a:t>
            </a:r>
            <a:r>
              <a:rPr lang="en-US" sz="1200" dirty="0" err="1"/>
              <a:t>Dushaishi</a:t>
            </a:r>
            <a:r>
              <a:rPr lang="en-US" sz="1200" dirty="0"/>
              <a:t>, et al 2019]</a:t>
            </a:r>
          </a:p>
        </p:txBody>
      </p:sp>
    </p:spTree>
    <p:extLst>
      <p:ext uri="{BB962C8B-B14F-4D97-AF65-F5344CB8AC3E}">
        <p14:creationId xmlns:p14="http://schemas.microsoft.com/office/powerpoint/2010/main" val="36758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283715" y="1300766"/>
            <a:ext cx="804316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+mn-lt"/>
                <a:cs typeface="Arial" panose="020B0604020202020204" pitchFamily="34" charset="0"/>
              </a:rPr>
              <a:t>         Agenda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Why does it matter?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Data is gold, right?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hacked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D2B16-182B-8804-FB79-4D5ECE3FA073}"/>
              </a:ext>
            </a:extLst>
          </p:cNvPr>
          <p:cNvSpPr txBox="1"/>
          <p:nvPr/>
        </p:nvSpPr>
        <p:spPr>
          <a:xfrm>
            <a:off x="7454780" y="3152001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[James et al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79EFE-9DC1-250C-F84A-FF1273C6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48" y="1355883"/>
            <a:ext cx="3910447" cy="180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149B84-60A6-7FBD-52E3-EB3731A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04515"/>
            <a:ext cx="4495795" cy="270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DC9FB-1050-4251-3049-68DEA250310D}"/>
              </a:ext>
            </a:extLst>
          </p:cNvPr>
          <p:cNvSpPr txBox="1"/>
          <p:nvPr/>
        </p:nvSpPr>
        <p:spPr>
          <a:xfrm>
            <a:off x="7454780" y="6341537"/>
            <a:ext cx="1552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Omranian</a:t>
            </a:r>
            <a:r>
              <a:rPr lang="en-US" sz="1200" dirty="0"/>
              <a:t> et al 2015]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How we would hack it again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81E47-5F38-2C89-42D1-5A382B813CC5}"/>
              </a:ext>
            </a:extLst>
          </p:cNvPr>
          <p:cNvSpPr txBox="1"/>
          <p:nvPr/>
        </p:nvSpPr>
        <p:spPr>
          <a:xfrm>
            <a:off x="432631" y="1613117"/>
            <a:ext cx="85826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High-stakes decisions require to go </a:t>
            </a:r>
            <a:r>
              <a:rPr lang="en-US" sz="2700" b="1" u="sng" dirty="0"/>
              <a:t>beyond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/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6A14C3-C841-8B0F-4157-8D55473D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" y="2437814"/>
                <a:ext cx="9272722" cy="1231106"/>
              </a:xfrm>
              <a:prstGeom prst="rect">
                <a:avLst/>
              </a:prstGeo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69857-EBD6-02AA-A25C-76081C76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" y="3395126"/>
            <a:ext cx="8266684" cy="20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274A49-F6B8-4183-6014-3560482307FF}"/>
              </a:ext>
            </a:extLst>
          </p:cNvPr>
          <p:cNvSpPr/>
          <p:nvPr/>
        </p:nvSpPr>
        <p:spPr>
          <a:xfrm>
            <a:off x="7972425" y="3538046"/>
            <a:ext cx="333375" cy="144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A707B-D0AD-E1AB-FE81-ADC41980552B}"/>
              </a:ext>
            </a:extLst>
          </p:cNvPr>
          <p:cNvSpPr txBox="1"/>
          <p:nvPr/>
        </p:nvSpPr>
        <p:spPr>
          <a:xfrm>
            <a:off x="5434092" y="5396294"/>
            <a:ext cx="182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[Shumway &amp; </a:t>
            </a:r>
            <a:r>
              <a:rPr lang="en-US" sz="1200" dirty="0" err="1"/>
              <a:t>Stoffer</a:t>
            </a:r>
            <a:r>
              <a:rPr lang="en-US" sz="1200" dirty="0"/>
              <a:t> 2011]</a:t>
            </a:r>
          </a:p>
        </p:txBody>
      </p:sp>
    </p:spTree>
    <p:extLst>
      <p:ext uri="{BB962C8B-B14F-4D97-AF65-F5344CB8AC3E}">
        <p14:creationId xmlns:p14="http://schemas.microsoft.com/office/powerpoint/2010/main" val="10894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Wrap up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294D9-B248-126C-C11F-EA4B1EDE3F00}"/>
              </a:ext>
            </a:extLst>
          </p:cNvPr>
          <p:cNvSpPr txBox="1"/>
          <p:nvPr/>
        </p:nvSpPr>
        <p:spPr>
          <a:xfrm>
            <a:off x="656839" y="1409700"/>
            <a:ext cx="7820346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Why the problem matters: </a:t>
            </a:r>
            <a:r>
              <a:rPr lang="en-US" b="1" dirty="0">
                <a:solidFill>
                  <a:schemeClr val="accent2"/>
                </a:solidFill>
              </a:rPr>
              <a:t>Cost reduction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</a:t>
            </a:r>
            <a:r>
              <a:rPr lang="en-US" b="1" dirty="0">
                <a:solidFill>
                  <a:schemeClr val="accent2"/>
                </a:solidFill>
              </a:rPr>
              <a:t>breakdown</a:t>
            </a:r>
            <a:r>
              <a:rPr lang="en-US" dirty="0"/>
              <a:t>: Divide and succeed.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pre-processing</a:t>
            </a:r>
            <a:r>
              <a:rPr lang="en-US" dirty="0"/>
              <a:t> tortuosity: Engineering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b="1" dirty="0">
                <a:solidFill>
                  <a:schemeClr val="accent2"/>
                </a:solidFill>
              </a:rPr>
              <a:t>imbalance</a:t>
            </a:r>
            <a:r>
              <a:rPr lang="en-US" dirty="0"/>
              <a:t>: </a:t>
            </a:r>
            <a:r>
              <a:rPr lang="en-US" dirty="0" err="1"/>
              <a:t>Undersampling</a:t>
            </a:r>
            <a:r>
              <a:rPr lang="en-US" dirty="0"/>
              <a:t> approach.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Drillpy</a:t>
            </a:r>
            <a:r>
              <a:rPr lang="en-US" dirty="0"/>
              <a:t> 2.0: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Widening the </a:t>
            </a:r>
            <a:r>
              <a:rPr lang="en-US" b="1" dirty="0">
                <a:solidFill>
                  <a:schemeClr val="accent2"/>
                </a:solidFill>
              </a:rPr>
              <a:t>search space </a:t>
            </a:r>
            <a:r>
              <a:rPr lang="en-US" dirty="0"/>
              <a:t>(e.g., model, window size).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</a:t>
            </a:r>
            <a:r>
              <a:rPr lang="en-US" b="1" dirty="0">
                <a:solidFill>
                  <a:schemeClr val="accent2"/>
                </a:solidFill>
              </a:rPr>
              <a:t>optimization</a:t>
            </a:r>
            <a:r>
              <a:rPr lang="en-US" dirty="0"/>
              <a:t> of complexity and parameters.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distinct </a:t>
            </a:r>
            <a:r>
              <a:rPr lang="en-US" dirty="0">
                <a:solidFill>
                  <a:schemeClr val="accent2"/>
                </a:solidFill>
              </a:rPr>
              <a:t>feature spaces</a:t>
            </a:r>
            <a:r>
              <a:rPr lang="en-US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uncertainty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BCE-D353-EE60-E8A3-6EAD2EE343B5}"/>
              </a:ext>
            </a:extLst>
          </p:cNvPr>
          <p:cNvSpPr txBox="1">
            <a:spLocks/>
          </p:cNvSpPr>
          <p:nvPr/>
        </p:nvSpPr>
        <p:spPr>
          <a:xfrm>
            <a:off x="4928883" y="1750780"/>
            <a:ext cx="4319892" cy="31769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baseline="0">
                <a:solidFill>
                  <a:srgbClr val="BF5700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4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  <p:pic>
        <p:nvPicPr>
          <p:cNvPr id="4" name="Picture 2" descr="Why the Longhorns' football tradition is the best college football  tradition in Texas">
            <a:extLst>
              <a:ext uri="{FF2B5EF4-FFF2-40B4-BE49-F238E27FC236}">
                <a16:creationId xmlns:a16="http://schemas.microsoft.com/office/drawing/2014/main" id="{8E610834-A3E9-3127-5F82-298E7D9F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0" y="1750780"/>
            <a:ext cx="4197690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0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Introduction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A group of men holding certificates&#10;&#10;Description automatically generated">
            <a:extLst>
              <a:ext uri="{FF2B5EF4-FFF2-40B4-BE49-F238E27FC236}">
                <a16:creationId xmlns:a16="http://schemas.microsoft.com/office/drawing/2014/main" id="{4774F7AD-E3C0-5304-AA21-2823E873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81"/>
          <a:stretch/>
        </p:blipFill>
        <p:spPr>
          <a:xfrm>
            <a:off x="1771650" y="1384121"/>
            <a:ext cx="5600700" cy="2902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6CC5-449A-8017-E809-02B73954E232}"/>
              </a:ext>
            </a:extLst>
          </p:cNvPr>
          <p:cNvSpPr txBox="1"/>
          <p:nvPr/>
        </p:nvSpPr>
        <p:spPr>
          <a:xfrm>
            <a:off x="244128" y="5238474"/>
            <a:ext cx="889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Çinar</a:t>
            </a:r>
            <a:r>
              <a:rPr lang="en-US" sz="1800" dirty="0"/>
              <a:t> </a:t>
            </a:r>
            <a:r>
              <a:rPr lang="en-US" sz="1800" dirty="0" err="1"/>
              <a:t>Turhan</a:t>
            </a:r>
            <a:r>
              <a:rPr lang="en-US" sz="1800" dirty="0"/>
              <a:t>			Master’s student PGE			Well repurposing</a:t>
            </a:r>
          </a:p>
          <a:p>
            <a:r>
              <a:rPr lang="en-US" sz="1800" dirty="0"/>
              <a:t>Ethan </a:t>
            </a:r>
            <a:r>
              <a:rPr lang="en-US" sz="1800" dirty="0" err="1"/>
              <a:t>Litchauer</a:t>
            </a:r>
            <a:r>
              <a:rPr lang="en-US" sz="1800" dirty="0"/>
              <a:t>		Undergraduate student ECE		Integrated circuits</a:t>
            </a:r>
          </a:p>
          <a:p>
            <a:r>
              <a:rPr lang="en-US" sz="1800" dirty="0"/>
              <a:t>Abraham Montes		PhD student PGE				Stuck pipe prediction &amp; analysis</a:t>
            </a:r>
          </a:p>
          <a:p>
            <a:r>
              <a:rPr lang="en-US" sz="1800" dirty="0"/>
              <a:t>Mohammad Abdullah	PhD student PGE				Reservoir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BEA04-9165-E4C2-83C2-33987756B13A}"/>
              </a:ext>
            </a:extLst>
          </p:cNvPr>
          <p:cNvSpPr txBox="1"/>
          <p:nvPr/>
        </p:nvSpPr>
        <p:spPr>
          <a:xfrm>
            <a:off x="474489" y="4657725"/>
            <a:ext cx="1062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15377-EFDA-CC9F-BFF8-DBC3B1D3DF2C}"/>
              </a:ext>
            </a:extLst>
          </p:cNvPr>
          <p:cNvSpPr txBox="1"/>
          <p:nvPr/>
        </p:nvSpPr>
        <p:spPr>
          <a:xfrm>
            <a:off x="2348887" y="4657725"/>
            <a:ext cx="3301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Studies and Department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13561-6BE4-9D72-0764-6168C84EC787}"/>
              </a:ext>
            </a:extLst>
          </p:cNvPr>
          <p:cNvSpPr txBox="1"/>
          <p:nvPr/>
        </p:nvSpPr>
        <p:spPr>
          <a:xfrm>
            <a:off x="5892491" y="4657725"/>
            <a:ext cx="133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0002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Why does it matter?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82242-7687-C3E6-D30D-85BB775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1624137"/>
            <a:ext cx="4043990" cy="42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9249-98A7-AB53-72B6-ACF86A62C400}"/>
              </a:ext>
            </a:extLst>
          </p:cNvPr>
          <p:cNvSpPr txBox="1"/>
          <p:nvPr/>
        </p:nvSpPr>
        <p:spPr>
          <a:xfrm>
            <a:off x="1520466" y="5965544"/>
            <a:ext cx="133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Nuñez</a:t>
            </a:r>
            <a:r>
              <a:rPr lang="en-US" sz="1200" dirty="0"/>
              <a:t> et al 2014]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B07CB-8889-7D05-849D-AE863E6C7E90}"/>
              </a:ext>
            </a:extLst>
          </p:cNvPr>
          <p:cNvSpPr txBox="1"/>
          <p:nvPr/>
        </p:nvSpPr>
        <p:spPr>
          <a:xfrm>
            <a:off x="4714875" y="2517992"/>
            <a:ext cx="4279569" cy="206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Logistics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Preventive maintenance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Aid design enhancement: RCA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Rig job scheduling</a:t>
            </a:r>
          </a:p>
        </p:txBody>
      </p:sp>
    </p:spTree>
    <p:extLst>
      <p:ext uri="{BB962C8B-B14F-4D97-AF65-F5344CB8AC3E}">
        <p14:creationId xmlns:p14="http://schemas.microsoft.com/office/powerpoint/2010/main" val="30477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A8B67F-67DD-4B3F-B018-634F166C085D}"/>
              </a:ext>
            </a:extLst>
          </p:cNvPr>
          <p:cNvGrpSpPr/>
          <p:nvPr/>
        </p:nvGrpSpPr>
        <p:grpSpPr>
          <a:xfrm>
            <a:off x="410190" y="1284757"/>
            <a:ext cx="7315969" cy="1268975"/>
            <a:chOff x="111604" y="2810811"/>
            <a:chExt cx="7315969" cy="12689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3789FF-A77A-4855-BEB6-5665E3CEBA47}"/>
                </a:ext>
              </a:extLst>
            </p:cNvPr>
            <p:cNvSpPr/>
            <p:nvPr/>
          </p:nvSpPr>
          <p:spPr>
            <a:xfrm>
              <a:off x="5271091" y="2810811"/>
              <a:ext cx="2156482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7132"/>
                  </a:lnTo>
                  <a:lnTo>
                    <a:pt x="2156482" y="187132"/>
                  </a:lnTo>
                  <a:lnTo>
                    <a:pt x="2156482" y="374265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F3C8B1-D616-4F8E-AB02-BD036CF2AA06}"/>
                </a:ext>
              </a:extLst>
            </p:cNvPr>
            <p:cNvSpPr/>
            <p:nvPr/>
          </p:nvSpPr>
          <p:spPr>
            <a:xfrm>
              <a:off x="4227280" y="2819715"/>
              <a:ext cx="91440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74265"/>
                  </a:ln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2790ED-DC54-4FCD-A994-89AFD3242770}"/>
                </a:ext>
              </a:extLst>
            </p:cNvPr>
            <p:cNvSpPr/>
            <p:nvPr/>
          </p:nvSpPr>
          <p:spPr>
            <a:xfrm>
              <a:off x="1119254" y="2819715"/>
              <a:ext cx="2063158" cy="3742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156482" y="0"/>
                  </a:moveTo>
                  <a:lnTo>
                    <a:pt x="2156482" y="187132"/>
                  </a:lnTo>
                  <a:lnTo>
                    <a:pt x="0" y="187132"/>
                  </a:lnTo>
                  <a:lnTo>
                    <a:pt x="0" y="374265"/>
                  </a:lnTo>
                </a:path>
              </a:pathLst>
            </a:custGeom>
            <a:noFill/>
            <a:ln>
              <a:headEnd type="none" w="lg" len="lg"/>
              <a:tailEnd type="stealth" w="lg" len="lg"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37D88A-6553-4884-A511-BB25498E6138}"/>
                </a:ext>
              </a:extLst>
            </p:cNvPr>
            <p:cNvSpPr/>
            <p:nvPr/>
          </p:nvSpPr>
          <p:spPr>
            <a:xfrm>
              <a:off x="111604" y="3188678"/>
              <a:ext cx="1997011" cy="891108"/>
            </a:xfrm>
            <a:custGeom>
              <a:avLst/>
              <a:gdLst>
                <a:gd name="connsiteX0" fmla="*/ 0 w 1782216"/>
                <a:gd name="connsiteY0" fmla="*/ 0 h 891108"/>
                <a:gd name="connsiteX1" fmla="*/ 1782216 w 1782216"/>
                <a:gd name="connsiteY1" fmla="*/ 0 h 891108"/>
                <a:gd name="connsiteX2" fmla="*/ 1782216 w 1782216"/>
                <a:gd name="connsiteY2" fmla="*/ 891108 h 891108"/>
                <a:gd name="connsiteX3" fmla="*/ 0 w 1782216"/>
                <a:gd name="connsiteY3" fmla="*/ 891108 h 891108"/>
                <a:gd name="connsiteX4" fmla="*/ 0 w 1782216"/>
                <a:gd name="connsiteY4" fmla="*/ 0 h 89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216" h="891108">
                  <a:moveTo>
                    <a:pt x="0" y="0"/>
                  </a:moveTo>
                  <a:lnTo>
                    <a:pt x="1782216" y="0"/>
                  </a:lnTo>
                  <a:lnTo>
                    <a:pt x="1782216" y="891108"/>
                  </a:lnTo>
                  <a:lnTo>
                    <a:pt x="0" y="8911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Literature Review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74AD24-7D89-4BBE-9A3D-52C4E3DA5B5E}"/>
                </a:ext>
              </a:extLst>
            </p:cNvPr>
            <p:cNvSpPr/>
            <p:nvPr/>
          </p:nvSpPr>
          <p:spPr>
            <a:xfrm>
              <a:off x="3265764" y="3188678"/>
              <a:ext cx="1997011" cy="891108"/>
            </a:xfrm>
            <a:custGeom>
              <a:avLst/>
              <a:gdLst>
                <a:gd name="connsiteX0" fmla="*/ 0 w 1782216"/>
                <a:gd name="connsiteY0" fmla="*/ 0 h 891108"/>
                <a:gd name="connsiteX1" fmla="*/ 1782216 w 1782216"/>
                <a:gd name="connsiteY1" fmla="*/ 0 h 891108"/>
                <a:gd name="connsiteX2" fmla="*/ 1782216 w 1782216"/>
                <a:gd name="connsiteY2" fmla="*/ 891108 h 891108"/>
                <a:gd name="connsiteX3" fmla="*/ 0 w 1782216"/>
                <a:gd name="connsiteY3" fmla="*/ 891108 h 891108"/>
                <a:gd name="connsiteX4" fmla="*/ 0 w 1782216"/>
                <a:gd name="connsiteY4" fmla="*/ 0 h 89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216" h="891108">
                  <a:moveTo>
                    <a:pt x="0" y="0"/>
                  </a:moveTo>
                  <a:lnTo>
                    <a:pt x="1782216" y="0"/>
                  </a:lnTo>
                  <a:lnTo>
                    <a:pt x="1782216" y="891108"/>
                  </a:lnTo>
                  <a:lnTo>
                    <a:pt x="0" y="8911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Exploratory Data Analysis</a:t>
              </a:r>
              <a:endParaRPr lang="en-US" sz="2000" kern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AA89D1-9A3F-4096-AA9B-E5115CB0A3F3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0BB3D6-F073-461F-86C3-09FCF5572574}"/>
              </a:ext>
            </a:extLst>
          </p:cNvPr>
          <p:cNvSpPr/>
          <p:nvPr/>
        </p:nvSpPr>
        <p:spPr>
          <a:xfrm>
            <a:off x="3563936" y="3708324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Feature Engineering</a:t>
            </a:r>
            <a:endParaRPr lang="en-US" sz="2000" kern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06146-C319-4E7D-B1F6-D7CF21E508A9}"/>
              </a:ext>
            </a:extLst>
          </p:cNvPr>
          <p:cNvCxnSpPr>
            <a:cxnSpLocks/>
          </p:cNvCxnSpPr>
          <p:nvPr/>
        </p:nvCxnSpPr>
        <p:spPr>
          <a:xfrm>
            <a:off x="4572000" y="2553732"/>
            <a:ext cx="0" cy="1154592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30C25-382D-4247-8595-BB41280B6B06}"/>
              </a:ext>
            </a:extLst>
          </p:cNvPr>
          <p:cNvCxnSpPr>
            <a:cxnSpLocks/>
          </p:cNvCxnSpPr>
          <p:nvPr/>
        </p:nvCxnSpPr>
        <p:spPr>
          <a:xfrm>
            <a:off x="7713966" y="2585154"/>
            <a:ext cx="12193" cy="2014278"/>
          </a:xfrm>
          <a:prstGeom prst="straightConnector1">
            <a:avLst/>
          </a:prstGeom>
          <a:ln>
            <a:solidFill>
              <a:schemeClr val="accent2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6E7627-2C76-4C44-BAE7-67DA2E529345}"/>
              </a:ext>
            </a:extLst>
          </p:cNvPr>
          <p:cNvSpPr/>
          <p:nvPr/>
        </p:nvSpPr>
        <p:spPr>
          <a:xfrm>
            <a:off x="6715460" y="459943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99F6E8-B352-4D17-93AF-6F7597C3A15C}"/>
              </a:ext>
            </a:extLst>
          </p:cNvPr>
          <p:cNvCxnSpPr>
            <a:cxnSpLocks/>
          </p:cNvCxnSpPr>
          <p:nvPr/>
        </p:nvCxnSpPr>
        <p:spPr>
          <a:xfrm>
            <a:off x="1417840" y="2558781"/>
            <a:ext cx="3131216" cy="572247"/>
          </a:xfrm>
          <a:prstGeom prst="bentConnector3">
            <a:avLst>
              <a:gd name="adj1" fmla="val 355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D0DA1B8-F378-4506-9E26-0B67CA9FF14B}"/>
              </a:ext>
            </a:extLst>
          </p:cNvPr>
          <p:cNvCxnSpPr>
            <a:cxnSpLocks/>
          </p:cNvCxnSpPr>
          <p:nvPr/>
        </p:nvCxnSpPr>
        <p:spPr>
          <a:xfrm>
            <a:off x="4549056" y="4586664"/>
            <a:ext cx="2175549" cy="458322"/>
          </a:xfrm>
          <a:prstGeom prst="bentConnector3">
            <a:avLst>
              <a:gd name="adj1" fmla="val -17"/>
            </a:avLst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3BE2ED2-92D0-4658-BA03-CC3B84E2A68C}"/>
              </a:ext>
            </a:extLst>
          </p:cNvPr>
          <p:cNvSpPr/>
          <p:nvPr/>
        </p:nvSpPr>
        <p:spPr>
          <a:xfrm>
            <a:off x="6715460" y="1639422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93650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Literature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1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sz="2000" dirty="0"/>
              <a:t>Exploratory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5816"/>
            <a:ext cx="341674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Completeness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Pairplots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Distributions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2095-57E0-4AC2-896F-3E4D59FF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61" y="2541473"/>
            <a:ext cx="2476077" cy="11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0710" y="2516839"/>
            <a:ext cx="1889596" cy="1435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37170-1FC5-4FCE-89E6-5403924C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06" y="3987755"/>
            <a:ext cx="1205291" cy="149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32154" y="3710933"/>
            <a:ext cx="1228206" cy="122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B5F82-2930-4F28-BA16-25A039FAB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26" y="3200787"/>
            <a:ext cx="1830456" cy="1133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5126449" y="1775601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3" y="4494516"/>
            <a:ext cx="1734573" cy="12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629B6-459E-43D5-9990-0013A8D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991" y="2331086"/>
            <a:ext cx="4326860" cy="4326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09130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5E7B6D-8D84-4670-8B1A-55C68CD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4308" y="2018053"/>
            <a:ext cx="4086611" cy="3104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A1D5E9-E51F-4DF3-A60A-D2A97FC09DD5}"/>
              </a:ext>
            </a:extLst>
          </p:cNvPr>
          <p:cNvSpPr/>
          <p:nvPr/>
        </p:nvSpPr>
        <p:spPr>
          <a:xfrm>
            <a:off x="3291329" y="1382284"/>
            <a:ext cx="2561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Data is gold, right?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97E8D-6990-5F04-FFB1-6B2E907E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3" y="4143375"/>
            <a:ext cx="3303435" cy="2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0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1289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Work breakdown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85DCD-156C-1AF5-AED0-0EE38B6B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75" y="2071285"/>
            <a:ext cx="4534435" cy="331844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4A993B-436D-4FAA-AF88-F8B9DB2AD9CA}"/>
              </a:ext>
            </a:extLst>
          </p:cNvPr>
          <p:cNvSpPr/>
          <p:nvPr/>
        </p:nvSpPr>
        <p:spPr>
          <a:xfrm>
            <a:off x="506027" y="2071285"/>
            <a:ext cx="1997011" cy="891108"/>
          </a:xfrm>
          <a:custGeom>
            <a:avLst/>
            <a:gdLst>
              <a:gd name="connsiteX0" fmla="*/ 0 w 1782216"/>
              <a:gd name="connsiteY0" fmla="*/ 0 h 891108"/>
              <a:gd name="connsiteX1" fmla="*/ 1782216 w 1782216"/>
              <a:gd name="connsiteY1" fmla="*/ 0 h 891108"/>
              <a:gd name="connsiteX2" fmla="*/ 1782216 w 1782216"/>
              <a:gd name="connsiteY2" fmla="*/ 891108 h 891108"/>
              <a:gd name="connsiteX3" fmla="*/ 0 w 1782216"/>
              <a:gd name="connsiteY3" fmla="*/ 891108 h 891108"/>
              <a:gd name="connsiteX4" fmla="*/ 0 w 1782216"/>
              <a:gd name="connsiteY4" fmla="*/ 0 h 8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216" h="891108">
                <a:moveTo>
                  <a:pt x="0" y="0"/>
                </a:moveTo>
                <a:lnTo>
                  <a:pt x="1782216" y="0"/>
                </a:lnTo>
                <a:lnTo>
                  <a:pt x="1782216" y="891108"/>
                </a:lnTo>
                <a:lnTo>
                  <a:pt x="0" y="8911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Model Selection</a:t>
            </a:r>
            <a:endParaRPr lang="en-US" sz="2000" kern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FA223-CF9E-4173-A4D0-89A36F62665E}"/>
              </a:ext>
            </a:extLst>
          </p:cNvPr>
          <p:cNvCxnSpPr>
            <a:cxnSpLocks/>
          </p:cNvCxnSpPr>
          <p:nvPr/>
        </p:nvCxnSpPr>
        <p:spPr>
          <a:xfrm>
            <a:off x="3236562" y="1271066"/>
            <a:ext cx="26517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A5705D-EDE8-4646-9112-63453C916684}"/>
              </a:ext>
            </a:extLst>
          </p:cNvPr>
          <p:cNvSpPr txBox="1"/>
          <p:nvPr/>
        </p:nvSpPr>
        <p:spPr>
          <a:xfrm>
            <a:off x="506027" y="3047132"/>
            <a:ext cx="35081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Finding databases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Search based on title and abstract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Filtering the common features used in previous studies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99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8022</TotalTime>
  <Words>660</Words>
  <Application>Microsoft Office PowerPoint</Application>
  <PresentationFormat>On-screen Show (4:3)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Lucida Grande</vt:lpstr>
      <vt:lpstr>Roboto</vt:lpstr>
      <vt:lpstr>Wingdings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Abraham Camilo Montes</cp:lastModifiedBy>
  <cp:revision>42</cp:revision>
  <dcterms:created xsi:type="dcterms:W3CDTF">2017-10-04T14:25:29Z</dcterms:created>
  <dcterms:modified xsi:type="dcterms:W3CDTF">2023-04-12T05:11:25Z</dcterms:modified>
</cp:coreProperties>
</file>